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17"/>
    </p:embeddedFont>
    <p:embeddedFont>
      <p:font typeface="DM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81D4B">
                <a:alpha val="100000"/>
              </a:srgbClr>
            </a:gs>
            <a:gs pos="100000">
              <a:srgbClr val="09034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1691" y="2719896"/>
            <a:ext cx="4164874" cy="6227544"/>
            <a:chOff x="0" y="0"/>
            <a:chExt cx="879352" cy="1314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9352" cy="1314854"/>
            </a:xfrm>
            <a:custGeom>
              <a:avLst/>
              <a:gdLst/>
              <a:ahLst/>
              <a:cxnLst/>
              <a:rect r="r" b="b" t="t" l="l"/>
              <a:pathLst>
                <a:path h="1314854" w="879352">
                  <a:moveTo>
                    <a:pt x="42754" y="0"/>
                  </a:moveTo>
                  <a:lnTo>
                    <a:pt x="836598" y="0"/>
                  </a:lnTo>
                  <a:cubicBezTo>
                    <a:pt x="860210" y="0"/>
                    <a:pt x="879352" y="19142"/>
                    <a:pt x="879352" y="42754"/>
                  </a:cubicBezTo>
                  <a:lnTo>
                    <a:pt x="879352" y="1272100"/>
                  </a:lnTo>
                  <a:cubicBezTo>
                    <a:pt x="879352" y="1283439"/>
                    <a:pt x="874847" y="1294314"/>
                    <a:pt x="866829" y="1302332"/>
                  </a:cubicBezTo>
                  <a:cubicBezTo>
                    <a:pt x="858811" y="1310349"/>
                    <a:pt x="847937" y="1314854"/>
                    <a:pt x="836598" y="1314854"/>
                  </a:cubicBezTo>
                  <a:lnTo>
                    <a:pt x="42754" y="1314854"/>
                  </a:lnTo>
                  <a:cubicBezTo>
                    <a:pt x="19142" y="1314854"/>
                    <a:pt x="0" y="1295712"/>
                    <a:pt x="0" y="1272100"/>
                  </a:cubicBezTo>
                  <a:lnTo>
                    <a:pt x="0" y="42754"/>
                  </a:lnTo>
                  <a:cubicBezTo>
                    <a:pt x="0" y="19142"/>
                    <a:pt x="19142" y="0"/>
                    <a:pt x="4275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398" r="-10207" b="-1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4492" y="2228949"/>
            <a:ext cx="3061346" cy="4200334"/>
            <a:chOff x="0" y="0"/>
            <a:chExt cx="646358" cy="8868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6358" cy="886839"/>
            </a:xfrm>
            <a:custGeom>
              <a:avLst/>
              <a:gdLst/>
              <a:ahLst/>
              <a:cxnLst/>
              <a:rect r="r" b="b" t="t" l="l"/>
              <a:pathLst>
                <a:path h="886839" w="646358">
                  <a:moveTo>
                    <a:pt x="58165" y="0"/>
                  </a:moveTo>
                  <a:lnTo>
                    <a:pt x="588193" y="0"/>
                  </a:lnTo>
                  <a:cubicBezTo>
                    <a:pt x="603619" y="0"/>
                    <a:pt x="618414" y="6128"/>
                    <a:pt x="629322" y="17036"/>
                  </a:cubicBezTo>
                  <a:cubicBezTo>
                    <a:pt x="640230" y="27944"/>
                    <a:pt x="646358" y="42739"/>
                    <a:pt x="646358" y="58165"/>
                  </a:cubicBezTo>
                  <a:lnTo>
                    <a:pt x="646358" y="828673"/>
                  </a:lnTo>
                  <a:cubicBezTo>
                    <a:pt x="646358" y="844100"/>
                    <a:pt x="640230" y="858894"/>
                    <a:pt x="629322" y="869802"/>
                  </a:cubicBezTo>
                  <a:cubicBezTo>
                    <a:pt x="618414" y="880710"/>
                    <a:pt x="603619" y="886839"/>
                    <a:pt x="588193" y="886839"/>
                  </a:cubicBezTo>
                  <a:lnTo>
                    <a:pt x="58165" y="886839"/>
                  </a:lnTo>
                  <a:cubicBezTo>
                    <a:pt x="42739" y="886839"/>
                    <a:pt x="27944" y="880710"/>
                    <a:pt x="17036" y="869802"/>
                  </a:cubicBezTo>
                  <a:cubicBezTo>
                    <a:pt x="6128" y="858894"/>
                    <a:pt x="0" y="844100"/>
                    <a:pt x="0" y="828673"/>
                  </a:cubicBezTo>
                  <a:lnTo>
                    <a:pt x="0" y="58165"/>
                  </a:lnTo>
                  <a:cubicBezTo>
                    <a:pt x="0" y="42739"/>
                    <a:pt x="6128" y="27944"/>
                    <a:pt x="17036" y="17036"/>
                  </a:cubicBezTo>
                  <a:cubicBezTo>
                    <a:pt x="27944" y="6128"/>
                    <a:pt x="42739" y="0"/>
                    <a:pt x="58165" y="0"/>
                  </a:cubicBezTo>
                  <a:close/>
                </a:path>
              </a:pathLst>
            </a:custGeom>
            <a:blipFill>
              <a:blip r:embed="rId3"/>
              <a:stretch>
                <a:fillRect l="-52968" t="0" r="-5296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073307" y="1994389"/>
            <a:ext cx="2213550" cy="22135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181225" y="7339539"/>
            <a:ext cx="2213550" cy="22135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1782" y="1822595"/>
            <a:ext cx="812708" cy="81270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169484" y="8719112"/>
            <a:ext cx="833977" cy="83397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001574" y="8177018"/>
            <a:ext cx="1540845" cy="15408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22840" y="7755272"/>
            <a:ext cx="3033803" cy="691042"/>
            <a:chOff x="0" y="0"/>
            <a:chExt cx="799026" cy="1820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026" cy="182003"/>
            </a:xfrm>
            <a:custGeom>
              <a:avLst/>
              <a:gdLst/>
              <a:ahLst/>
              <a:cxnLst/>
              <a:rect r="r" b="b" t="t" l="l"/>
              <a:pathLst>
                <a:path h="182003" w="799026">
                  <a:moveTo>
                    <a:pt x="91001" y="0"/>
                  </a:moveTo>
                  <a:lnTo>
                    <a:pt x="708025" y="0"/>
                  </a:lnTo>
                  <a:cubicBezTo>
                    <a:pt x="732160" y="0"/>
                    <a:pt x="755307" y="9588"/>
                    <a:pt x="772373" y="26654"/>
                  </a:cubicBezTo>
                  <a:cubicBezTo>
                    <a:pt x="789439" y="43720"/>
                    <a:pt x="799026" y="66866"/>
                    <a:pt x="799026" y="91001"/>
                  </a:cubicBezTo>
                  <a:lnTo>
                    <a:pt x="799026" y="91001"/>
                  </a:lnTo>
                  <a:cubicBezTo>
                    <a:pt x="799026" y="115136"/>
                    <a:pt x="789439" y="138283"/>
                    <a:pt x="772373" y="155349"/>
                  </a:cubicBezTo>
                  <a:cubicBezTo>
                    <a:pt x="755307" y="172415"/>
                    <a:pt x="732160" y="182003"/>
                    <a:pt x="708025" y="182003"/>
                  </a:cubicBezTo>
                  <a:lnTo>
                    <a:pt x="91001" y="182003"/>
                  </a:lnTo>
                  <a:cubicBezTo>
                    <a:pt x="66866" y="182003"/>
                    <a:pt x="43720" y="172415"/>
                    <a:pt x="26654" y="155349"/>
                  </a:cubicBezTo>
                  <a:cubicBezTo>
                    <a:pt x="9588" y="138283"/>
                    <a:pt x="0" y="115136"/>
                    <a:pt x="0" y="91001"/>
                  </a:cubicBezTo>
                  <a:lnTo>
                    <a:pt x="0" y="91001"/>
                  </a:lnTo>
                  <a:cubicBezTo>
                    <a:pt x="0" y="66866"/>
                    <a:pt x="9588" y="43720"/>
                    <a:pt x="26654" y="26654"/>
                  </a:cubicBezTo>
                  <a:cubicBezTo>
                    <a:pt x="43720" y="9588"/>
                    <a:pt x="66866" y="0"/>
                    <a:pt x="91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99026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741977" y="7902355"/>
            <a:ext cx="29294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 for More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671450" y="7755272"/>
            <a:ext cx="1916038" cy="691042"/>
            <a:chOff x="0" y="0"/>
            <a:chExt cx="504635" cy="1820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4635" cy="182003"/>
            </a:xfrm>
            <a:custGeom>
              <a:avLst/>
              <a:gdLst/>
              <a:ahLst/>
              <a:cxnLst/>
              <a:rect r="r" b="b" t="t" l="l"/>
              <a:pathLst>
                <a:path h="182003" w="504635">
                  <a:moveTo>
                    <a:pt x="91001" y="0"/>
                  </a:moveTo>
                  <a:lnTo>
                    <a:pt x="413634" y="0"/>
                  </a:lnTo>
                  <a:cubicBezTo>
                    <a:pt x="437769" y="0"/>
                    <a:pt x="460916" y="9588"/>
                    <a:pt x="477982" y="26654"/>
                  </a:cubicBezTo>
                  <a:cubicBezTo>
                    <a:pt x="495048" y="43720"/>
                    <a:pt x="504635" y="66866"/>
                    <a:pt x="504635" y="91001"/>
                  </a:cubicBezTo>
                  <a:lnTo>
                    <a:pt x="504635" y="91001"/>
                  </a:lnTo>
                  <a:cubicBezTo>
                    <a:pt x="504635" y="115136"/>
                    <a:pt x="495048" y="138283"/>
                    <a:pt x="477982" y="155349"/>
                  </a:cubicBezTo>
                  <a:cubicBezTo>
                    <a:pt x="460916" y="172415"/>
                    <a:pt x="437769" y="182003"/>
                    <a:pt x="413634" y="182003"/>
                  </a:cubicBezTo>
                  <a:lnTo>
                    <a:pt x="91001" y="182003"/>
                  </a:lnTo>
                  <a:cubicBezTo>
                    <a:pt x="66866" y="182003"/>
                    <a:pt x="43720" y="172415"/>
                    <a:pt x="26654" y="155349"/>
                  </a:cubicBezTo>
                  <a:cubicBezTo>
                    <a:pt x="9588" y="138283"/>
                    <a:pt x="0" y="115136"/>
                    <a:pt x="0" y="91001"/>
                  </a:cubicBezTo>
                  <a:lnTo>
                    <a:pt x="0" y="91001"/>
                  </a:lnTo>
                  <a:cubicBezTo>
                    <a:pt x="0" y="66866"/>
                    <a:pt x="9588" y="43720"/>
                    <a:pt x="26654" y="26654"/>
                  </a:cubicBezTo>
                  <a:cubicBezTo>
                    <a:pt x="43720" y="9588"/>
                    <a:pt x="66866" y="0"/>
                    <a:pt x="91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504635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11128650" y="8100793"/>
            <a:ext cx="108646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7203765" y="2336000"/>
            <a:ext cx="10706893" cy="224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7"/>
              </a:lnSpc>
              <a:spcBef>
                <a:spcPct val="0"/>
              </a:spcBef>
            </a:pPr>
            <a:r>
              <a:rPr lang="en-US" b="true" sz="13076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Lost &amp; Found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441548" y="4224668"/>
            <a:ext cx="9836460" cy="184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088"/>
              </a:lnSpc>
              <a:spcBef>
                <a:spcPct val="0"/>
              </a:spcBef>
            </a:pPr>
            <a:r>
              <a:rPr lang="en-US" sz="1077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Application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0243" y="830263"/>
            <a:ext cx="42450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C6B">
                <a:alpha val="100000"/>
              </a:srgbClr>
            </a:gs>
            <a:gs pos="100000">
              <a:srgbClr val="0703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431225"/>
            <a:ext cx="3095918" cy="1760613"/>
            <a:chOff x="0" y="0"/>
            <a:chExt cx="815386" cy="46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5386" cy="463700"/>
            </a:xfrm>
            <a:custGeom>
              <a:avLst/>
              <a:gdLst/>
              <a:ahLst/>
              <a:cxnLst/>
              <a:rect r="r" b="b" t="t" l="l"/>
              <a:pathLst>
                <a:path h="463700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401183"/>
                  </a:lnTo>
                  <a:cubicBezTo>
                    <a:pt x="815386" y="417764"/>
                    <a:pt x="808799" y="433665"/>
                    <a:pt x="797075" y="445390"/>
                  </a:cubicBezTo>
                  <a:cubicBezTo>
                    <a:pt x="785351" y="457114"/>
                    <a:pt x="769449" y="463700"/>
                    <a:pt x="752869" y="463700"/>
                  </a:cubicBezTo>
                  <a:lnTo>
                    <a:pt x="62517" y="463700"/>
                  </a:lnTo>
                  <a:cubicBezTo>
                    <a:pt x="45937" y="463700"/>
                    <a:pt x="30035" y="457114"/>
                    <a:pt x="18311" y="445390"/>
                  </a:cubicBezTo>
                  <a:cubicBezTo>
                    <a:pt x="6587" y="433665"/>
                    <a:pt x="0" y="417764"/>
                    <a:pt x="0" y="401183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5386" cy="52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520660"/>
            <a:ext cx="3095918" cy="1662915"/>
            <a:chOff x="0" y="0"/>
            <a:chExt cx="815386" cy="4379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5386" cy="437969"/>
            </a:xfrm>
            <a:custGeom>
              <a:avLst/>
              <a:gdLst/>
              <a:ahLst/>
              <a:cxnLst/>
              <a:rect r="r" b="b" t="t" l="l"/>
              <a:pathLst>
                <a:path h="437969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375452"/>
                  </a:lnTo>
                  <a:cubicBezTo>
                    <a:pt x="815386" y="392033"/>
                    <a:pt x="808799" y="407934"/>
                    <a:pt x="797075" y="419659"/>
                  </a:cubicBezTo>
                  <a:cubicBezTo>
                    <a:pt x="785351" y="431383"/>
                    <a:pt x="769449" y="437969"/>
                    <a:pt x="752869" y="437969"/>
                  </a:cubicBezTo>
                  <a:lnTo>
                    <a:pt x="62517" y="437969"/>
                  </a:lnTo>
                  <a:cubicBezTo>
                    <a:pt x="45937" y="437969"/>
                    <a:pt x="30035" y="431383"/>
                    <a:pt x="18311" y="419659"/>
                  </a:cubicBezTo>
                  <a:cubicBezTo>
                    <a:pt x="6587" y="407934"/>
                    <a:pt x="0" y="392033"/>
                    <a:pt x="0" y="375452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5386" cy="49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0782" y="7431225"/>
            <a:ext cx="3095918" cy="1760613"/>
            <a:chOff x="0" y="0"/>
            <a:chExt cx="815386" cy="463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5386" cy="463700"/>
            </a:xfrm>
            <a:custGeom>
              <a:avLst/>
              <a:gdLst/>
              <a:ahLst/>
              <a:cxnLst/>
              <a:rect r="r" b="b" t="t" l="l"/>
              <a:pathLst>
                <a:path h="463700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401183"/>
                  </a:lnTo>
                  <a:cubicBezTo>
                    <a:pt x="815386" y="417764"/>
                    <a:pt x="808799" y="433665"/>
                    <a:pt x="797075" y="445390"/>
                  </a:cubicBezTo>
                  <a:cubicBezTo>
                    <a:pt x="785351" y="457114"/>
                    <a:pt x="769449" y="463700"/>
                    <a:pt x="752869" y="463700"/>
                  </a:cubicBezTo>
                  <a:lnTo>
                    <a:pt x="62517" y="463700"/>
                  </a:lnTo>
                  <a:cubicBezTo>
                    <a:pt x="45937" y="463700"/>
                    <a:pt x="30035" y="457114"/>
                    <a:pt x="18311" y="445390"/>
                  </a:cubicBezTo>
                  <a:cubicBezTo>
                    <a:pt x="6587" y="433665"/>
                    <a:pt x="0" y="417764"/>
                    <a:pt x="0" y="401183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15386" cy="52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370782" y="5520660"/>
            <a:ext cx="3095918" cy="1662915"/>
            <a:chOff x="0" y="0"/>
            <a:chExt cx="815386" cy="4379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5386" cy="437969"/>
            </a:xfrm>
            <a:custGeom>
              <a:avLst/>
              <a:gdLst/>
              <a:ahLst/>
              <a:cxnLst/>
              <a:rect r="r" b="b" t="t" l="l"/>
              <a:pathLst>
                <a:path h="437969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375452"/>
                  </a:lnTo>
                  <a:cubicBezTo>
                    <a:pt x="815386" y="392033"/>
                    <a:pt x="808799" y="407934"/>
                    <a:pt x="797075" y="419659"/>
                  </a:cubicBezTo>
                  <a:cubicBezTo>
                    <a:pt x="785351" y="431383"/>
                    <a:pt x="769449" y="437969"/>
                    <a:pt x="752869" y="437969"/>
                  </a:cubicBezTo>
                  <a:lnTo>
                    <a:pt x="62517" y="437969"/>
                  </a:lnTo>
                  <a:cubicBezTo>
                    <a:pt x="45937" y="437969"/>
                    <a:pt x="30035" y="431383"/>
                    <a:pt x="18311" y="419659"/>
                  </a:cubicBezTo>
                  <a:cubicBezTo>
                    <a:pt x="6587" y="407934"/>
                    <a:pt x="0" y="392033"/>
                    <a:pt x="0" y="375452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5386" cy="49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14350" y="7431225"/>
            <a:ext cx="3095918" cy="1760613"/>
            <a:chOff x="0" y="0"/>
            <a:chExt cx="815386" cy="4637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5386" cy="463700"/>
            </a:xfrm>
            <a:custGeom>
              <a:avLst/>
              <a:gdLst/>
              <a:ahLst/>
              <a:cxnLst/>
              <a:rect r="r" b="b" t="t" l="l"/>
              <a:pathLst>
                <a:path h="463700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401183"/>
                  </a:lnTo>
                  <a:cubicBezTo>
                    <a:pt x="815386" y="417764"/>
                    <a:pt x="808799" y="433665"/>
                    <a:pt x="797075" y="445390"/>
                  </a:cubicBezTo>
                  <a:cubicBezTo>
                    <a:pt x="785351" y="457114"/>
                    <a:pt x="769449" y="463700"/>
                    <a:pt x="752869" y="463700"/>
                  </a:cubicBezTo>
                  <a:lnTo>
                    <a:pt x="62517" y="463700"/>
                  </a:lnTo>
                  <a:cubicBezTo>
                    <a:pt x="45937" y="463700"/>
                    <a:pt x="30035" y="457114"/>
                    <a:pt x="18311" y="445390"/>
                  </a:cubicBezTo>
                  <a:cubicBezTo>
                    <a:pt x="6587" y="433665"/>
                    <a:pt x="0" y="417764"/>
                    <a:pt x="0" y="401183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5386" cy="520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14350" y="5520660"/>
            <a:ext cx="3095918" cy="1662915"/>
            <a:chOff x="0" y="0"/>
            <a:chExt cx="815386" cy="4379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5386" cy="437969"/>
            </a:xfrm>
            <a:custGeom>
              <a:avLst/>
              <a:gdLst/>
              <a:ahLst/>
              <a:cxnLst/>
              <a:rect r="r" b="b" t="t" l="l"/>
              <a:pathLst>
                <a:path h="437969" w="815386">
                  <a:moveTo>
                    <a:pt x="62517" y="0"/>
                  </a:moveTo>
                  <a:lnTo>
                    <a:pt x="752869" y="0"/>
                  </a:lnTo>
                  <a:cubicBezTo>
                    <a:pt x="769449" y="0"/>
                    <a:pt x="785351" y="6587"/>
                    <a:pt x="797075" y="18311"/>
                  </a:cubicBezTo>
                  <a:cubicBezTo>
                    <a:pt x="808799" y="30035"/>
                    <a:pt x="815386" y="45937"/>
                    <a:pt x="815386" y="62517"/>
                  </a:cubicBezTo>
                  <a:lnTo>
                    <a:pt x="815386" y="375452"/>
                  </a:lnTo>
                  <a:cubicBezTo>
                    <a:pt x="815386" y="392033"/>
                    <a:pt x="808799" y="407934"/>
                    <a:pt x="797075" y="419659"/>
                  </a:cubicBezTo>
                  <a:cubicBezTo>
                    <a:pt x="785351" y="431383"/>
                    <a:pt x="769449" y="437969"/>
                    <a:pt x="752869" y="437969"/>
                  </a:cubicBezTo>
                  <a:lnTo>
                    <a:pt x="62517" y="437969"/>
                  </a:lnTo>
                  <a:cubicBezTo>
                    <a:pt x="45937" y="437969"/>
                    <a:pt x="30035" y="431383"/>
                    <a:pt x="18311" y="419659"/>
                  </a:cubicBezTo>
                  <a:cubicBezTo>
                    <a:pt x="6587" y="407934"/>
                    <a:pt x="0" y="392033"/>
                    <a:pt x="0" y="375452"/>
                  </a:cubicBezTo>
                  <a:lnTo>
                    <a:pt x="0" y="62517"/>
                  </a:lnTo>
                  <a:cubicBezTo>
                    <a:pt x="0" y="45937"/>
                    <a:pt x="6587" y="30035"/>
                    <a:pt x="18311" y="18311"/>
                  </a:cubicBezTo>
                  <a:cubicBezTo>
                    <a:pt x="30035" y="6587"/>
                    <a:pt x="45937" y="0"/>
                    <a:pt x="625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15386" cy="49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32425" y="3169684"/>
            <a:ext cx="7914639" cy="6088616"/>
            <a:chOff x="0" y="0"/>
            <a:chExt cx="2084514" cy="16035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84514" cy="1603586"/>
            </a:xfrm>
            <a:custGeom>
              <a:avLst/>
              <a:gdLst/>
              <a:ahLst/>
              <a:cxnLst/>
              <a:rect r="r" b="b" t="t" l="l"/>
              <a:pathLst>
                <a:path h="1603586" w="2084514">
                  <a:moveTo>
                    <a:pt x="49887" y="0"/>
                  </a:moveTo>
                  <a:lnTo>
                    <a:pt x="2034627" y="0"/>
                  </a:lnTo>
                  <a:cubicBezTo>
                    <a:pt x="2062179" y="0"/>
                    <a:pt x="2084514" y="22335"/>
                    <a:pt x="2084514" y="49887"/>
                  </a:cubicBezTo>
                  <a:lnTo>
                    <a:pt x="2084514" y="1553699"/>
                  </a:lnTo>
                  <a:cubicBezTo>
                    <a:pt x="2084514" y="1581251"/>
                    <a:pt x="2062179" y="1603586"/>
                    <a:pt x="2034627" y="1603586"/>
                  </a:cubicBezTo>
                  <a:lnTo>
                    <a:pt x="49887" y="1603586"/>
                  </a:lnTo>
                  <a:cubicBezTo>
                    <a:pt x="22335" y="1603586"/>
                    <a:pt x="0" y="1581251"/>
                    <a:pt x="0" y="1553699"/>
                  </a:cubicBezTo>
                  <a:lnTo>
                    <a:pt x="0" y="49887"/>
                  </a:lnTo>
                  <a:cubicBezTo>
                    <a:pt x="0" y="22335"/>
                    <a:pt x="22335" y="0"/>
                    <a:pt x="49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084514" cy="166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07553" y="9191838"/>
            <a:ext cx="3265957" cy="132924"/>
            <a:chOff x="0" y="0"/>
            <a:chExt cx="860170" cy="350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37142" y="5767909"/>
            <a:ext cx="1879034" cy="1168418"/>
          </a:xfrm>
          <a:custGeom>
            <a:avLst/>
            <a:gdLst/>
            <a:ahLst/>
            <a:cxnLst/>
            <a:rect r="r" b="b" t="t" l="l"/>
            <a:pathLst>
              <a:path h="1168418" w="1879034">
                <a:moveTo>
                  <a:pt x="0" y="0"/>
                </a:moveTo>
                <a:lnTo>
                  <a:pt x="1879034" y="0"/>
                </a:lnTo>
                <a:lnTo>
                  <a:pt x="1879034" y="1168417"/>
                </a:lnTo>
                <a:lnTo>
                  <a:pt x="0" y="116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160923" y="5767909"/>
            <a:ext cx="1515636" cy="1168418"/>
          </a:xfrm>
          <a:custGeom>
            <a:avLst/>
            <a:gdLst/>
            <a:ahLst/>
            <a:cxnLst/>
            <a:rect r="r" b="b" t="t" l="l"/>
            <a:pathLst>
              <a:path h="1168418" w="1515636">
                <a:moveTo>
                  <a:pt x="0" y="0"/>
                </a:moveTo>
                <a:lnTo>
                  <a:pt x="1515636" y="0"/>
                </a:lnTo>
                <a:lnTo>
                  <a:pt x="1515636" y="1168417"/>
                </a:lnTo>
                <a:lnTo>
                  <a:pt x="0" y="116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362501" y="5748232"/>
            <a:ext cx="1562997" cy="1207771"/>
          </a:xfrm>
          <a:custGeom>
            <a:avLst/>
            <a:gdLst/>
            <a:ahLst/>
            <a:cxnLst/>
            <a:rect r="r" b="b" t="t" l="l"/>
            <a:pathLst>
              <a:path h="1207771" w="1562997">
                <a:moveTo>
                  <a:pt x="0" y="0"/>
                </a:moveTo>
                <a:lnTo>
                  <a:pt x="1562998" y="0"/>
                </a:lnTo>
                <a:lnTo>
                  <a:pt x="1562998" y="1207771"/>
                </a:lnTo>
                <a:lnTo>
                  <a:pt x="0" y="1207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0243" y="830263"/>
            <a:ext cx="323053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2490737"/>
            <a:ext cx="6296606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Challenges &amp; Conclusion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9536" y="7581635"/>
            <a:ext cx="265424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API Integration</a:t>
            </a:r>
            <a:r>
              <a:rPr lang="en-US" sz="2000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 Issues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49536" y="8113059"/>
            <a:ext cx="2764302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Initially faced 404 errors </a:t>
            </a:r>
            <a:r>
              <a:rPr lang="en-US" sz="16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endpoint mismatches during the API integration phase.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4700911" y="7581635"/>
            <a:ext cx="26243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CORS Conf</a:t>
            </a:r>
            <a:r>
              <a:rPr lang="en-US" sz="2000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iguration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4506330" y="7927710"/>
            <a:ext cx="3063427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Encountered challenges ensuring CORS was correctly configured for frontend-backend communication.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8044480" y="7581635"/>
            <a:ext cx="216787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Maintenan</a:t>
            </a:r>
            <a:r>
              <a:rPr lang="en-US" sz="24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8044480" y="8058449"/>
            <a:ext cx="2387330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Maintaining clean data  and logs for audit is hard at scale.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81843" y="4475215"/>
            <a:ext cx="4844009" cy="35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a secure, scalable campus lost and found system applying full-stack development concepts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.​</a:t>
            </a:r>
          </a:p>
          <a:p>
            <a:pPr algn="l">
              <a:lnSpc>
                <a:spcPts val="2380"/>
              </a:lnSpc>
            </a:pP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igitized manual processes with a centralized platform to improve efficiency and item recovery.​</a:t>
            </a:r>
          </a:p>
          <a:p>
            <a:pPr algn="l">
              <a:lnSpc>
                <a:spcPts val="2380"/>
              </a:lnSpc>
            </a:pP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Gained hands-on experience in backend development, REST APIs, authentication, security, and teamwork.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2113882" y="3779481"/>
            <a:ext cx="3060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Conc</a:t>
            </a: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8018" y="3743696"/>
            <a:ext cx="5574000" cy="23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67"/>
              </a:lnSpc>
              <a:spcBef>
                <a:spcPct val="0"/>
              </a:spcBef>
            </a:pPr>
            <a:r>
              <a:rPr lang="en-US" b="true" sz="13976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018" y="5575214"/>
            <a:ext cx="5234296" cy="238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67"/>
              </a:lnSpc>
              <a:spcBef>
                <a:spcPct val="0"/>
              </a:spcBef>
            </a:pPr>
            <a:r>
              <a:rPr lang="en-US" sz="1397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You!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399576" y="4498060"/>
            <a:ext cx="3673808" cy="1072958"/>
            <a:chOff x="0" y="0"/>
            <a:chExt cx="623178" cy="182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3178" cy="182003"/>
            </a:xfrm>
            <a:custGeom>
              <a:avLst/>
              <a:gdLst/>
              <a:ahLst/>
              <a:cxnLst/>
              <a:rect r="r" b="b" t="t" l="l"/>
              <a:pathLst>
                <a:path h="182003" w="623178">
                  <a:moveTo>
                    <a:pt x="91001" y="0"/>
                  </a:moveTo>
                  <a:lnTo>
                    <a:pt x="532176" y="0"/>
                  </a:lnTo>
                  <a:cubicBezTo>
                    <a:pt x="556311" y="0"/>
                    <a:pt x="579458" y="9588"/>
                    <a:pt x="596524" y="26654"/>
                  </a:cubicBezTo>
                  <a:cubicBezTo>
                    <a:pt x="613590" y="43720"/>
                    <a:pt x="623178" y="66866"/>
                    <a:pt x="623178" y="91001"/>
                  </a:cubicBezTo>
                  <a:lnTo>
                    <a:pt x="623178" y="91001"/>
                  </a:lnTo>
                  <a:cubicBezTo>
                    <a:pt x="623178" y="115136"/>
                    <a:pt x="613590" y="138283"/>
                    <a:pt x="596524" y="155349"/>
                  </a:cubicBezTo>
                  <a:cubicBezTo>
                    <a:pt x="579458" y="172415"/>
                    <a:pt x="556311" y="182003"/>
                    <a:pt x="532176" y="182003"/>
                  </a:cubicBezTo>
                  <a:lnTo>
                    <a:pt x="91001" y="182003"/>
                  </a:lnTo>
                  <a:cubicBezTo>
                    <a:pt x="66866" y="182003"/>
                    <a:pt x="43720" y="172415"/>
                    <a:pt x="26654" y="155349"/>
                  </a:cubicBezTo>
                  <a:cubicBezTo>
                    <a:pt x="9588" y="138283"/>
                    <a:pt x="0" y="115136"/>
                    <a:pt x="0" y="91001"/>
                  </a:cubicBezTo>
                  <a:lnTo>
                    <a:pt x="0" y="91001"/>
                  </a:lnTo>
                  <a:cubicBezTo>
                    <a:pt x="0" y="66866"/>
                    <a:pt x="9588" y="43720"/>
                    <a:pt x="26654" y="26654"/>
                  </a:cubicBezTo>
                  <a:cubicBezTo>
                    <a:pt x="43720" y="9588"/>
                    <a:pt x="66866" y="0"/>
                    <a:pt x="91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23178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44468" y="2084952"/>
            <a:ext cx="4402658" cy="7173348"/>
            <a:chOff x="0" y="0"/>
            <a:chExt cx="929556" cy="15145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9556" cy="1514546"/>
            </a:xfrm>
            <a:custGeom>
              <a:avLst/>
              <a:gdLst/>
              <a:ahLst/>
              <a:cxnLst/>
              <a:rect r="r" b="b" t="t" l="l"/>
              <a:pathLst>
                <a:path h="1514546" w="929556">
                  <a:moveTo>
                    <a:pt x="40445" y="0"/>
                  </a:moveTo>
                  <a:lnTo>
                    <a:pt x="889111" y="0"/>
                  </a:lnTo>
                  <a:cubicBezTo>
                    <a:pt x="911448" y="0"/>
                    <a:pt x="929556" y="18108"/>
                    <a:pt x="929556" y="40445"/>
                  </a:cubicBezTo>
                  <a:lnTo>
                    <a:pt x="929556" y="1474102"/>
                  </a:lnTo>
                  <a:cubicBezTo>
                    <a:pt x="929556" y="1496439"/>
                    <a:pt x="911448" y="1514546"/>
                    <a:pt x="889111" y="1514546"/>
                  </a:cubicBezTo>
                  <a:lnTo>
                    <a:pt x="40445" y="1514546"/>
                  </a:lnTo>
                  <a:cubicBezTo>
                    <a:pt x="29718" y="1514546"/>
                    <a:pt x="19431" y="1510285"/>
                    <a:pt x="11846" y="1502700"/>
                  </a:cubicBezTo>
                  <a:cubicBezTo>
                    <a:pt x="4261" y="1495116"/>
                    <a:pt x="0" y="1484828"/>
                    <a:pt x="0" y="1474102"/>
                  </a:cubicBezTo>
                  <a:lnTo>
                    <a:pt x="0" y="40445"/>
                  </a:lnTo>
                  <a:cubicBezTo>
                    <a:pt x="0" y="29718"/>
                    <a:pt x="4261" y="19431"/>
                    <a:pt x="11846" y="11846"/>
                  </a:cubicBezTo>
                  <a:cubicBezTo>
                    <a:pt x="19431" y="4261"/>
                    <a:pt x="29718" y="0"/>
                    <a:pt x="40445" y="0"/>
                  </a:cubicBezTo>
                  <a:close/>
                </a:path>
              </a:pathLst>
            </a:custGeom>
            <a:blipFill>
              <a:blip r:embed="rId4"/>
              <a:stretch>
                <a:fillRect l="-94828" t="0" r="-948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337693" y="7262989"/>
            <a:ext cx="2213550" cy="22135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0772" y="2698749"/>
            <a:ext cx="812708" cy="8127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243" y="830263"/>
            <a:ext cx="321932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9283" y="4693226"/>
            <a:ext cx="291263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Contact Us: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59283" y="5939278"/>
            <a:ext cx="353182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</a:t>
            </a: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ort@claimify.app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59283" y="6553412"/>
            <a:ext cx="409860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github.com/lostfoundApplication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98247" y="1959276"/>
            <a:ext cx="6192114" cy="7299024"/>
            <a:chOff x="0" y="0"/>
            <a:chExt cx="1630845" cy="1922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0845" cy="1922377"/>
            </a:xfrm>
            <a:custGeom>
              <a:avLst/>
              <a:gdLst/>
              <a:ahLst/>
              <a:cxnLst/>
              <a:rect r="r" b="b" t="t" l="l"/>
              <a:pathLst>
                <a:path h="1922377" w="1630845">
                  <a:moveTo>
                    <a:pt x="63765" y="0"/>
                  </a:moveTo>
                  <a:lnTo>
                    <a:pt x="1567080" y="0"/>
                  </a:lnTo>
                  <a:cubicBezTo>
                    <a:pt x="1583991" y="0"/>
                    <a:pt x="1600210" y="6718"/>
                    <a:pt x="1612168" y="18676"/>
                  </a:cubicBezTo>
                  <a:cubicBezTo>
                    <a:pt x="1624127" y="30634"/>
                    <a:pt x="1630845" y="46853"/>
                    <a:pt x="1630845" y="63765"/>
                  </a:cubicBezTo>
                  <a:lnTo>
                    <a:pt x="1630845" y="1858612"/>
                  </a:lnTo>
                  <a:cubicBezTo>
                    <a:pt x="1630845" y="1875524"/>
                    <a:pt x="1624127" y="1891742"/>
                    <a:pt x="1612168" y="1903701"/>
                  </a:cubicBezTo>
                  <a:cubicBezTo>
                    <a:pt x="1600210" y="1915659"/>
                    <a:pt x="1583991" y="1922377"/>
                    <a:pt x="1567080" y="1922377"/>
                  </a:cubicBezTo>
                  <a:lnTo>
                    <a:pt x="63765" y="1922377"/>
                  </a:lnTo>
                  <a:cubicBezTo>
                    <a:pt x="28548" y="1922377"/>
                    <a:pt x="0" y="1893828"/>
                    <a:pt x="0" y="1858612"/>
                  </a:cubicBezTo>
                  <a:lnTo>
                    <a:pt x="0" y="63765"/>
                  </a:lnTo>
                  <a:cubicBezTo>
                    <a:pt x="0" y="28548"/>
                    <a:pt x="28548" y="0"/>
                    <a:pt x="637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30845" cy="1979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94985" y="2941964"/>
            <a:ext cx="7398637" cy="5333648"/>
            <a:chOff x="0" y="0"/>
            <a:chExt cx="1562113" cy="11261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2113" cy="1126121"/>
            </a:xfrm>
            <a:custGeom>
              <a:avLst/>
              <a:gdLst/>
              <a:ahLst/>
              <a:cxnLst/>
              <a:rect r="r" b="b" t="t" l="l"/>
              <a:pathLst>
                <a:path h="1126121" w="1562113">
                  <a:moveTo>
                    <a:pt x="52320" y="0"/>
                  </a:moveTo>
                  <a:lnTo>
                    <a:pt x="1509793" y="0"/>
                  </a:lnTo>
                  <a:cubicBezTo>
                    <a:pt x="1538688" y="0"/>
                    <a:pt x="1562113" y="23424"/>
                    <a:pt x="1562113" y="52320"/>
                  </a:cubicBezTo>
                  <a:lnTo>
                    <a:pt x="1562113" y="1073801"/>
                  </a:lnTo>
                  <a:cubicBezTo>
                    <a:pt x="1562113" y="1102697"/>
                    <a:pt x="1538688" y="1126121"/>
                    <a:pt x="1509793" y="1126121"/>
                  </a:cubicBezTo>
                  <a:lnTo>
                    <a:pt x="52320" y="1126121"/>
                  </a:lnTo>
                  <a:cubicBezTo>
                    <a:pt x="23424" y="1126121"/>
                    <a:pt x="0" y="1102697"/>
                    <a:pt x="0" y="1073801"/>
                  </a:cubicBezTo>
                  <a:lnTo>
                    <a:pt x="0" y="52320"/>
                  </a:lnTo>
                  <a:cubicBezTo>
                    <a:pt x="0" y="23424"/>
                    <a:pt x="23424" y="0"/>
                    <a:pt x="52320" y="0"/>
                  </a:cubicBezTo>
                  <a:close/>
                </a:path>
              </a:pathLst>
            </a:custGeom>
            <a:blipFill>
              <a:blip r:embed="rId4"/>
              <a:stretch>
                <a:fillRect l="-11977" t="-8611" r="-554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181225" y="8308795"/>
            <a:ext cx="2213550" cy="22135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69484" y="9688368"/>
            <a:ext cx="833977" cy="8339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78136" y="2602517"/>
            <a:ext cx="2213550" cy="22135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7978136" y="4981479"/>
            <a:ext cx="812708" cy="8127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2941964"/>
            <a:ext cx="767328" cy="767328"/>
          </a:xfrm>
          <a:custGeom>
            <a:avLst/>
            <a:gdLst/>
            <a:ahLst/>
            <a:cxnLst/>
            <a:rect r="r" b="b" t="t" l="l"/>
            <a:pathLst>
              <a:path h="767328" w="767328">
                <a:moveTo>
                  <a:pt x="0" y="0"/>
                </a:moveTo>
                <a:lnTo>
                  <a:pt x="767328" y="0"/>
                </a:lnTo>
                <a:lnTo>
                  <a:pt x="767328" y="767328"/>
                </a:lnTo>
                <a:lnTo>
                  <a:pt x="0" y="76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98786" y="3872232"/>
            <a:ext cx="795909" cy="795909"/>
          </a:xfrm>
          <a:custGeom>
            <a:avLst/>
            <a:gdLst/>
            <a:ahLst/>
            <a:cxnLst/>
            <a:rect r="r" b="b" t="t" l="l"/>
            <a:pathLst>
              <a:path h="795909" w="795909">
                <a:moveTo>
                  <a:pt x="0" y="0"/>
                </a:moveTo>
                <a:lnTo>
                  <a:pt x="795908" y="0"/>
                </a:lnTo>
                <a:lnTo>
                  <a:pt x="795908" y="795909"/>
                </a:lnTo>
                <a:lnTo>
                  <a:pt x="0" y="795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0243" y="830263"/>
            <a:ext cx="433808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9681" y="1837064"/>
            <a:ext cx="599343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39"/>
              </a:lnSpc>
            </a:pPr>
            <a:r>
              <a:rPr lang="en-US" b="true" sz="61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3302" y="8112848"/>
            <a:ext cx="6910058" cy="38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33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Suramya Biswas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51347" y="4056827"/>
            <a:ext cx="5121764" cy="38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Krishna Das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98786" y="4816067"/>
            <a:ext cx="767328" cy="767328"/>
          </a:xfrm>
          <a:custGeom>
            <a:avLst/>
            <a:gdLst/>
            <a:ahLst/>
            <a:cxnLst/>
            <a:rect r="r" b="b" t="t" l="l"/>
            <a:pathLst>
              <a:path h="767328" w="767328">
                <a:moveTo>
                  <a:pt x="0" y="0"/>
                </a:moveTo>
                <a:lnTo>
                  <a:pt x="767328" y="0"/>
                </a:lnTo>
                <a:lnTo>
                  <a:pt x="767328" y="767328"/>
                </a:lnTo>
                <a:lnTo>
                  <a:pt x="0" y="76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5745320"/>
            <a:ext cx="767328" cy="767328"/>
          </a:xfrm>
          <a:custGeom>
            <a:avLst/>
            <a:gdLst/>
            <a:ahLst/>
            <a:cxnLst/>
            <a:rect r="r" b="b" t="t" l="l"/>
            <a:pathLst>
              <a:path h="767328" w="767328">
                <a:moveTo>
                  <a:pt x="0" y="0"/>
                </a:moveTo>
                <a:lnTo>
                  <a:pt x="767328" y="0"/>
                </a:lnTo>
                <a:lnTo>
                  <a:pt x="767328" y="767328"/>
                </a:lnTo>
                <a:lnTo>
                  <a:pt x="0" y="767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846721" y="4999214"/>
            <a:ext cx="5121764" cy="38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Siddhi Damkondwar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46721" y="5915624"/>
            <a:ext cx="5121764" cy="38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Dhanasri Krishnamurthy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9681" y="7160348"/>
            <a:ext cx="599343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b="true" sz="4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Guided By: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880786" y="3112268"/>
            <a:ext cx="5121764" cy="38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3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Praveena Venkat Raj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28700" y="7941398"/>
            <a:ext cx="795909" cy="795909"/>
          </a:xfrm>
          <a:custGeom>
            <a:avLst/>
            <a:gdLst/>
            <a:ahLst/>
            <a:cxnLst/>
            <a:rect r="r" b="b" t="t" l="l"/>
            <a:pathLst>
              <a:path h="795909" w="795909">
                <a:moveTo>
                  <a:pt x="0" y="0"/>
                </a:moveTo>
                <a:lnTo>
                  <a:pt x="795909" y="0"/>
                </a:lnTo>
                <a:lnTo>
                  <a:pt x="795909" y="795909"/>
                </a:lnTo>
                <a:lnTo>
                  <a:pt x="0" y="795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C6B">
                <a:alpha val="100000"/>
              </a:srgbClr>
            </a:gs>
            <a:gs pos="100000">
              <a:srgbClr val="0703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8765" y="4532504"/>
            <a:ext cx="4062240" cy="4321640"/>
            <a:chOff x="0" y="0"/>
            <a:chExt cx="1069890" cy="1138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9890" cy="1138210"/>
            </a:xfrm>
            <a:custGeom>
              <a:avLst/>
              <a:gdLst/>
              <a:ahLst/>
              <a:cxnLst/>
              <a:rect r="r" b="b" t="t" l="l"/>
              <a:pathLst>
                <a:path h="1138210" w="1069890">
                  <a:moveTo>
                    <a:pt x="97197" y="0"/>
                  </a:moveTo>
                  <a:lnTo>
                    <a:pt x="972693" y="0"/>
                  </a:lnTo>
                  <a:cubicBezTo>
                    <a:pt x="1026374" y="0"/>
                    <a:pt x="1069890" y="43517"/>
                    <a:pt x="1069890" y="97197"/>
                  </a:cubicBezTo>
                  <a:lnTo>
                    <a:pt x="1069890" y="1041013"/>
                  </a:lnTo>
                  <a:cubicBezTo>
                    <a:pt x="1069890" y="1094693"/>
                    <a:pt x="1026374" y="1138210"/>
                    <a:pt x="972693" y="1138210"/>
                  </a:cubicBezTo>
                  <a:lnTo>
                    <a:pt x="97197" y="1138210"/>
                  </a:lnTo>
                  <a:cubicBezTo>
                    <a:pt x="43517" y="1138210"/>
                    <a:pt x="0" y="1094693"/>
                    <a:pt x="0" y="1041013"/>
                  </a:cubicBezTo>
                  <a:lnTo>
                    <a:pt x="0" y="97197"/>
                  </a:lnTo>
                  <a:cubicBezTo>
                    <a:pt x="0" y="43517"/>
                    <a:pt x="43517" y="0"/>
                    <a:pt x="97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69890" cy="119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95730" y="6035975"/>
            <a:ext cx="3188311" cy="78970"/>
            <a:chOff x="0" y="0"/>
            <a:chExt cx="839720" cy="207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9720" cy="20799"/>
            </a:xfrm>
            <a:custGeom>
              <a:avLst/>
              <a:gdLst/>
              <a:ahLst/>
              <a:cxnLst/>
              <a:rect r="r" b="b" t="t" l="l"/>
              <a:pathLst>
                <a:path h="20799" w="839720">
                  <a:moveTo>
                    <a:pt x="10399" y="0"/>
                  </a:moveTo>
                  <a:lnTo>
                    <a:pt x="829321" y="0"/>
                  </a:lnTo>
                  <a:cubicBezTo>
                    <a:pt x="835064" y="0"/>
                    <a:pt x="839720" y="4656"/>
                    <a:pt x="839720" y="10399"/>
                  </a:cubicBezTo>
                  <a:lnTo>
                    <a:pt x="839720" y="10399"/>
                  </a:lnTo>
                  <a:cubicBezTo>
                    <a:pt x="839720" y="16143"/>
                    <a:pt x="835064" y="20799"/>
                    <a:pt x="829321" y="20799"/>
                  </a:cubicBezTo>
                  <a:lnTo>
                    <a:pt x="10399" y="20799"/>
                  </a:lnTo>
                  <a:cubicBezTo>
                    <a:pt x="4656" y="20799"/>
                    <a:pt x="0" y="16143"/>
                    <a:pt x="0" y="10399"/>
                  </a:cubicBezTo>
                  <a:lnTo>
                    <a:pt x="0" y="10399"/>
                  </a:lnTo>
                  <a:cubicBezTo>
                    <a:pt x="0" y="4656"/>
                    <a:pt x="4656" y="0"/>
                    <a:pt x="103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39720" cy="7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887731" y="6343353"/>
            <a:ext cx="694588" cy="328351"/>
          </a:xfrm>
          <a:custGeom>
            <a:avLst/>
            <a:gdLst/>
            <a:ahLst/>
            <a:cxnLst/>
            <a:rect r="r" b="b" t="t" l="l"/>
            <a:pathLst>
              <a:path h="328351" w="694588">
                <a:moveTo>
                  <a:pt x="0" y="0"/>
                </a:moveTo>
                <a:lnTo>
                  <a:pt x="694588" y="0"/>
                </a:lnTo>
                <a:lnTo>
                  <a:pt x="694588" y="328350"/>
                </a:lnTo>
                <a:lnTo>
                  <a:pt x="0" y="32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0243" y="830263"/>
            <a:ext cx="44869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511" y="2231843"/>
            <a:ext cx="160303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0"/>
              </a:lnSpc>
            </a:pPr>
            <a:r>
              <a:rPr lang="en-US" sz="5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 Statement - Lost Items on Campus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6925" y="5362640"/>
            <a:ext cx="32059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No Centralized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5730" y="6467370"/>
            <a:ext cx="318831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Campus loses 1000+ items 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annually with no centralized system for tracking or retrieval management.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83648" y="4532504"/>
            <a:ext cx="4062240" cy="4321640"/>
            <a:chOff x="0" y="0"/>
            <a:chExt cx="1069890" cy="11382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9890" cy="1138210"/>
            </a:xfrm>
            <a:custGeom>
              <a:avLst/>
              <a:gdLst/>
              <a:ahLst/>
              <a:cxnLst/>
              <a:rect r="r" b="b" t="t" l="l"/>
              <a:pathLst>
                <a:path h="1138210" w="1069890">
                  <a:moveTo>
                    <a:pt x="97197" y="0"/>
                  </a:moveTo>
                  <a:lnTo>
                    <a:pt x="972693" y="0"/>
                  </a:lnTo>
                  <a:cubicBezTo>
                    <a:pt x="1026374" y="0"/>
                    <a:pt x="1069890" y="43517"/>
                    <a:pt x="1069890" y="97197"/>
                  </a:cubicBezTo>
                  <a:lnTo>
                    <a:pt x="1069890" y="1041013"/>
                  </a:lnTo>
                  <a:cubicBezTo>
                    <a:pt x="1069890" y="1094693"/>
                    <a:pt x="1026374" y="1138210"/>
                    <a:pt x="972693" y="1138210"/>
                  </a:cubicBezTo>
                  <a:lnTo>
                    <a:pt x="97197" y="1138210"/>
                  </a:lnTo>
                  <a:cubicBezTo>
                    <a:pt x="43517" y="1138210"/>
                    <a:pt x="0" y="1094693"/>
                    <a:pt x="0" y="1041013"/>
                  </a:cubicBezTo>
                  <a:lnTo>
                    <a:pt x="0" y="97197"/>
                  </a:lnTo>
                  <a:cubicBezTo>
                    <a:pt x="0" y="43517"/>
                    <a:pt x="43517" y="0"/>
                    <a:pt x="97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069890" cy="119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20613" y="6035975"/>
            <a:ext cx="3188311" cy="78970"/>
            <a:chOff x="0" y="0"/>
            <a:chExt cx="839720" cy="20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9720" cy="20799"/>
            </a:xfrm>
            <a:custGeom>
              <a:avLst/>
              <a:gdLst/>
              <a:ahLst/>
              <a:cxnLst/>
              <a:rect r="r" b="b" t="t" l="l"/>
              <a:pathLst>
                <a:path h="20799" w="839720">
                  <a:moveTo>
                    <a:pt x="10399" y="0"/>
                  </a:moveTo>
                  <a:lnTo>
                    <a:pt x="829321" y="0"/>
                  </a:lnTo>
                  <a:cubicBezTo>
                    <a:pt x="835064" y="0"/>
                    <a:pt x="839720" y="4656"/>
                    <a:pt x="839720" y="10399"/>
                  </a:cubicBezTo>
                  <a:lnTo>
                    <a:pt x="839720" y="10399"/>
                  </a:lnTo>
                  <a:cubicBezTo>
                    <a:pt x="839720" y="16143"/>
                    <a:pt x="835064" y="20799"/>
                    <a:pt x="829321" y="20799"/>
                  </a:cubicBezTo>
                  <a:lnTo>
                    <a:pt x="10399" y="20799"/>
                  </a:lnTo>
                  <a:cubicBezTo>
                    <a:pt x="4656" y="20799"/>
                    <a:pt x="0" y="16143"/>
                    <a:pt x="0" y="10399"/>
                  </a:cubicBezTo>
                  <a:lnTo>
                    <a:pt x="0" y="10399"/>
                  </a:lnTo>
                  <a:cubicBezTo>
                    <a:pt x="0" y="4656"/>
                    <a:pt x="4656" y="0"/>
                    <a:pt x="103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39720" cy="7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66340" y="5381343"/>
            <a:ext cx="399228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Ma</a:t>
            </a:r>
            <a:r>
              <a:rPr lang="en-US" sz="21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nual Search Inefficiency</a:t>
            </a:r>
          </a:p>
          <a:p>
            <a:pPr algn="l">
              <a:lnSpc>
                <a:spcPts val="32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620613" y="6467370"/>
            <a:ext cx="318831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Manual processes cause delays; owners sp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end hours searching without systematic photo or location matching.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866994" y="4532504"/>
            <a:ext cx="4062240" cy="4321640"/>
            <a:chOff x="0" y="0"/>
            <a:chExt cx="1069890" cy="11382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9890" cy="1138210"/>
            </a:xfrm>
            <a:custGeom>
              <a:avLst/>
              <a:gdLst/>
              <a:ahLst/>
              <a:cxnLst/>
              <a:rect r="r" b="b" t="t" l="l"/>
              <a:pathLst>
                <a:path h="1138210" w="1069890">
                  <a:moveTo>
                    <a:pt x="97197" y="0"/>
                  </a:moveTo>
                  <a:lnTo>
                    <a:pt x="972693" y="0"/>
                  </a:lnTo>
                  <a:cubicBezTo>
                    <a:pt x="1026374" y="0"/>
                    <a:pt x="1069890" y="43517"/>
                    <a:pt x="1069890" y="97197"/>
                  </a:cubicBezTo>
                  <a:lnTo>
                    <a:pt x="1069890" y="1041013"/>
                  </a:lnTo>
                  <a:cubicBezTo>
                    <a:pt x="1069890" y="1094693"/>
                    <a:pt x="1026374" y="1138210"/>
                    <a:pt x="972693" y="1138210"/>
                  </a:cubicBezTo>
                  <a:lnTo>
                    <a:pt x="97197" y="1138210"/>
                  </a:lnTo>
                  <a:cubicBezTo>
                    <a:pt x="43517" y="1138210"/>
                    <a:pt x="0" y="1094693"/>
                    <a:pt x="0" y="1041013"/>
                  </a:cubicBezTo>
                  <a:lnTo>
                    <a:pt x="0" y="97197"/>
                  </a:lnTo>
                  <a:cubicBezTo>
                    <a:pt x="0" y="43517"/>
                    <a:pt x="43517" y="0"/>
                    <a:pt x="971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069890" cy="119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303959" y="6035975"/>
            <a:ext cx="3188311" cy="78970"/>
            <a:chOff x="0" y="0"/>
            <a:chExt cx="839720" cy="2079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39720" cy="20799"/>
            </a:xfrm>
            <a:custGeom>
              <a:avLst/>
              <a:gdLst/>
              <a:ahLst/>
              <a:cxnLst/>
              <a:rect r="r" b="b" t="t" l="l"/>
              <a:pathLst>
                <a:path h="20799" w="839720">
                  <a:moveTo>
                    <a:pt x="10399" y="0"/>
                  </a:moveTo>
                  <a:lnTo>
                    <a:pt x="829321" y="0"/>
                  </a:lnTo>
                  <a:cubicBezTo>
                    <a:pt x="835064" y="0"/>
                    <a:pt x="839720" y="4656"/>
                    <a:pt x="839720" y="10399"/>
                  </a:cubicBezTo>
                  <a:lnTo>
                    <a:pt x="839720" y="10399"/>
                  </a:lnTo>
                  <a:cubicBezTo>
                    <a:pt x="839720" y="16143"/>
                    <a:pt x="835064" y="20799"/>
                    <a:pt x="829321" y="20799"/>
                  </a:cubicBezTo>
                  <a:lnTo>
                    <a:pt x="10399" y="20799"/>
                  </a:lnTo>
                  <a:cubicBezTo>
                    <a:pt x="4656" y="20799"/>
                    <a:pt x="0" y="16143"/>
                    <a:pt x="0" y="10399"/>
                  </a:cubicBezTo>
                  <a:lnTo>
                    <a:pt x="0" y="10399"/>
                  </a:lnTo>
                  <a:cubicBezTo>
                    <a:pt x="0" y="4656"/>
                    <a:pt x="4656" y="0"/>
                    <a:pt x="103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39720" cy="7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3003811" y="5362640"/>
            <a:ext cx="392542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Commu</a:t>
            </a:r>
            <a:r>
              <a:rPr lang="en-US" sz="21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nication Breakdown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303959" y="6467370"/>
            <a:ext cx="318831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Communic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ation gaps between finders and owners result in lost items remaining unclaimed permanently.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709148" y="6343353"/>
            <a:ext cx="694588" cy="328351"/>
          </a:xfrm>
          <a:custGeom>
            <a:avLst/>
            <a:gdLst/>
            <a:ahLst/>
            <a:cxnLst/>
            <a:rect r="r" b="b" t="t" l="l"/>
            <a:pathLst>
              <a:path h="328351" w="694588">
                <a:moveTo>
                  <a:pt x="0" y="0"/>
                </a:moveTo>
                <a:lnTo>
                  <a:pt x="694588" y="0"/>
                </a:lnTo>
                <a:lnTo>
                  <a:pt x="694588" y="328350"/>
                </a:lnTo>
                <a:lnTo>
                  <a:pt x="0" y="32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836498" y="3979116"/>
            <a:ext cx="1106775" cy="110677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875034" y="4251516"/>
            <a:ext cx="102970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590613" y="3979116"/>
            <a:ext cx="1106775" cy="1106775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629148" y="4251516"/>
            <a:ext cx="102970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344727" y="3979116"/>
            <a:ext cx="1106775" cy="1106775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4383263" y="4251516"/>
            <a:ext cx="102970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6472" y="4371419"/>
            <a:ext cx="4503858" cy="2780241"/>
          </a:xfrm>
          <a:custGeom>
            <a:avLst/>
            <a:gdLst/>
            <a:ahLst/>
            <a:cxnLst/>
            <a:rect r="r" b="b" t="t" l="l"/>
            <a:pathLst>
              <a:path h="2780241" w="4503858">
                <a:moveTo>
                  <a:pt x="0" y="0"/>
                </a:moveTo>
                <a:lnTo>
                  <a:pt x="4503858" y="0"/>
                </a:lnTo>
                <a:lnTo>
                  <a:pt x="4503858" y="2780241"/>
                </a:lnTo>
                <a:lnTo>
                  <a:pt x="0" y="2780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7795" y="4371419"/>
            <a:ext cx="4503858" cy="2780241"/>
          </a:xfrm>
          <a:custGeom>
            <a:avLst/>
            <a:gdLst/>
            <a:ahLst/>
            <a:cxnLst/>
            <a:rect r="r" b="b" t="t" l="l"/>
            <a:pathLst>
              <a:path h="2780241" w="4503858">
                <a:moveTo>
                  <a:pt x="0" y="0"/>
                </a:moveTo>
                <a:lnTo>
                  <a:pt x="4503857" y="0"/>
                </a:lnTo>
                <a:lnTo>
                  <a:pt x="4503857" y="2780241"/>
                </a:lnTo>
                <a:lnTo>
                  <a:pt x="0" y="2780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05561" y="4332022"/>
            <a:ext cx="4552330" cy="2810163"/>
          </a:xfrm>
          <a:custGeom>
            <a:avLst/>
            <a:gdLst/>
            <a:ahLst/>
            <a:cxnLst/>
            <a:rect r="r" b="b" t="t" l="l"/>
            <a:pathLst>
              <a:path h="2810163" w="4552330">
                <a:moveTo>
                  <a:pt x="0" y="0"/>
                </a:moveTo>
                <a:lnTo>
                  <a:pt x="4552330" y="0"/>
                </a:lnTo>
                <a:lnTo>
                  <a:pt x="4552330" y="2810162"/>
                </a:lnTo>
                <a:lnTo>
                  <a:pt x="0" y="2810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0243" y="830263"/>
            <a:ext cx="448690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040" y="1808242"/>
            <a:ext cx="17051920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54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Our Solution : Clamify - Lost &amp; Found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4116" y="3008816"/>
            <a:ext cx="1603038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developed an intuitive web application designed to streamline the process of locating lost and found items within the campus community.</a:t>
            </a:r>
          </a:p>
          <a:p>
            <a:pPr algn="l" marL="0" indent="0" lvl="0">
              <a:lnSpc>
                <a:spcPts val="3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7586" y="7430356"/>
            <a:ext cx="406163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User-Friendly Platform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589589" y="7430356"/>
            <a:ext cx="432206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Quick Matching &amp; Recovery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173820" y="7430356"/>
            <a:ext cx="341054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Community Bridge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07586" y="7999095"/>
            <a:ext cx="3581728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simple, accessible interf</a:t>
            </a: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ace allows anyone to report or search for items with ease.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709667" y="7999095"/>
            <a:ext cx="4248225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Active</a:t>
            </a: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ly bridges the communication gap between individuals and campus authorities.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767474" y="7999095"/>
            <a:ext cx="4025419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Facilitates r</a:t>
            </a:r>
            <a:r>
              <a:rPr lang="en-US" sz="21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apid connections between finders and owners, significantly improving recovery rates.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41C6B">
                <a:alpha val="100000"/>
              </a:srgbClr>
            </a:gs>
            <a:gs pos="100000">
              <a:srgbClr val="0703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4483" y="6938244"/>
            <a:ext cx="2742514" cy="2320056"/>
            <a:chOff x="0" y="0"/>
            <a:chExt cx="722308" cy="611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2308" cy="611043"/>
            </a:xfrm>
            <a:custGeom>
              <a:avLst/>
              <a:gdLst/>
              <a:ahLst/>
              <a:cxnLst/>
              <a:rect r="r" b="b" t="t" l="l"/>
              <a:pathLst>
                <a:path h="611043" w="722308">
                  <a:moveTo>
                    <a:pt x="84688" y="0"/>
                  </a:moveTo>
                  <a:lnTo>
                    <a:pt x="637620" y="0"/>
                  </a:lnTo>
                  <a:cubicBezTo>
                    <a:pt x="684392" y="0"/>
                    <a:pt x="722308" y="37916"/>
                    <a:pt x="722308" y="84688"/>
                  </a:cubicBezTo>
                  <a:lnTo>
                    <a:pt x="722308" y="526356"/>
                  </a:lnTo>
                  <a:cubicBezTo>
                    <a:pt x="722308" y="548816"/>
                    <a:pt x="713386" y="570357"/>
                    <a:pt x="697504" y="586239"/>
                  </a:cubicBezTo>
                  <a:cubicBezTo>
                    <a:pt x="681622" y="602121"/>
                    <a:pt x="660081" y="611043"/>
                    <a:pt x="637620" y="611043"/>
                  </a:cubicBezTo>
                  <a:lnTo>
                    <a:pt x="84688" y="611043"/>
                  </a:lnTo>
                  <a:cubicBezTo>
                    <a:pt x="62227" y="611043"/>
                    <a:pt x="40687" y="602121"/>
                    <a:pt x="24804" y="586239"/>
                  </a:cubicBezTo>
                  <a:cubicBezTo>
                    <a:pt x="8922" y="570357"/>
                    <a:pt x="0" y="548816"/>
                    <a:pt x="0" y="526356"/>
                  </a:cubicBezTo>
                  <a:lnTo>
                    <a:pt x="0" y="84688"/>
                  </a:lnTo>
                  <a:cubicBezTo>
                    <a:pt x="0" y="62227"/>
                    <a:pt x="8922" y="40687"/>
                    <a:pt x="24804" y="24804"/>
                  </a:cubicBezTo>
                  <a:cubicBezTo>
                    <a:pt x="40687" y="8922"/>
                    <a:pt x="62227" y="0"/>
                    <a:pt x="8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22308" cy="668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0426" y="6495599"/>
            <a:ext cx="885291" cy="8852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84029" y="6938244"/>
            <a:ext cx="2742514" cy="2320056"/>
            <a:chOff x="0" y="0"/>
            <a:chExt cx="722308" cy="611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308" cy="611043"/>
            </a:xfrm>
            <a:custGeom>
              <a:avLst/>
              <a:gdLst/>
              <a:ahLst/>
              <a:cxnLst/>
              <a:rect r="r" b="b" t="t" l="l"/>
              <a:pathLst>
                <a:path h="611043" w="722308">
                  <a:moveTo>
                    <a:pt x="84688" y="0"/>
                  </a:moveTo>
                  <a:lnTo>
                    <a:pt x="637620" y="0"/>
                  </a:lnTo>
                  <a:cubicBezTo>
                    <a:pt x="684392" y="0"/>
                    <a:pt x="722308" y="37916"/>
                    <a:pt x="722308" y="84688"/>
                  </a:cubicBezTo>
                  <a:lnTo>
                    <a:pt x="722308" y="526356"/>
                  </a:lnTo>
                  <a:cubicBezTo>
                    <a:pt x="722308" y="548816"/>
                    <a:pt x="713386" y="570357"/>
                    <a:pt x="697504" y="586239"/>
                  </a:cubicBezTo>
                  <a:cubicBezTo>
                    <a:pt x="681622" y="602121"/>
                    <a:pt x="660081" y="611043"/>
                    <a:pt x="637620" y="611043"/>
                  </a:cubicBezTo>
                  <a:lnTo>
                    <a:pt x="84688" y="611043"/>
                  </a:lnTo>
                  <a:cubicBezTo>
                    <a:pt x="62227" y="611043"/>
                    <a:pt x="40687" y="602121"/>
                    <a:pt x="24804" y="586239"/>
                  </a:cubicBezTo>
                  <a:cubicBezTo>
                    <a:pt x="8922" y="570357"/>
                    <a:pt x="0" y="548816"/>
                    <a:pt x="0" y="526356"/>
                  </a:cubicBezTo>
                  <a:lnTo>
                    <a:pt x="0" y="84688"/>
                  </a:lnTo>
                  <a:cubicBezTo>
                    <a:pt x="0" y="62227"/>
                    <a:pt x="8922" y="40687"/>
                    <a:pt x="24804" y="24804"/>
                  </a:cubicBezTo>
                  <a:cubicBezTo>
                    <a:pt x="40687" y="8922"/>
                    <a:pt x="62227" y="0"/>
                    <a:pt x="8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22308" cy="668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96799" y="6938244"/>
            <a:ext cx="2742514" cy="2320056"/>
            <a:chOff x="0" y="0"/>
            <a:chExt cx="722308" cy="6110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2308" cy="611043"/>
            </a:xfrm>
            <a:custGeom>
              <a:avLst/>
              <a:gdLst/>
              <a:ahLst/>
              <a:cxnLst/>
              <a:rect r="r" b="b" t="t" l="l"/>
              <a:pathLst>
                <a:path h="611043" w="722308">
                  <a:moveTo>
                    <a:pt x="84688" y="0"/>
                  </a:moveTo>
                  <a:lnTo>
                    <a:pt x="637620" y="0"/>
                  </a:lnTo>
                  <a:cubicBezTo>
                    <a:pt x="684392" y="0"/>
                    <a:pt x="722308" y="37916"/>
                    <a:pt x="722308" y="84688"/>
                  </a:cubicBezTo>
                  <a:lnTo>
                    <a:pt x="722308" y="526356"/>
                  </a:lnTo>
                  <a:cubicBezTo>
                    <a:pt x="722308" y="548816"/>
                    <a:pt x="713386" y="570357"/>
                    <a:pt x="697504" y="586239"/>
                  </a:cubicBezTo>
                  <a:cubicBezTo>
                    <a:pt x="681622" y="602121"/>
                    <a:pt x="660081" y="611043"/>
                    <a:pt x="637620" y="611043"/>
                  </a:cubicBezTo>
                  <a:lnTo>
                    <a:pt x="84688" y="611043"/>
                  </a:lnTo>
                  <a:cubicBezTo>
                    <a:pt x="62227" y="611043"/>
                    <a:pt x="40687" y="602121"/>
                    <a:pt x="24804" y="586239"/>
                  </a:cubicBezTo>
                  <a:cubicBezTo>
                    <a:pt x="8922" y="570357"/>
                    <a:pt x="0" y="548816"/>
                    <a:pt x="0" y="526356"/>
                  </a:cubicBezTo>
                  <a:lnTo>
                    <a:pt x="0" y="84688"/>
                  </a:lnTo>
                  <a:cubicBezTo>
                    <a:pt x="0" y="62227"/>
                    <a:pt x="8922" y="40687"/>
                    <a:pt x="24804" y="24804"/>
                  </a:cubicBezTo>
                  <a:cubicBezTo>
                    <a:pt x="40687" y="8922"/>
                    <a:pt x="62227" y="0"/>
                    <a:pt x="8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22308" cy="668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12073" y="6495599"/>
            <a:ext cx="885291" cy="88529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43720" y="6495599"/>
            <a:ext cx="885291" cy="8852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56461" y="6806029"/>
            <a:ext cx="333220" cy="262656"/>
          </a:xfrm>
          <a:custGeom>
            <a:avLst/>
            <a:gdLst/>
            <a:ahLst/>
            <a:cxnLst/>
            <a:rect r="r" b="b" t="t" l="l"/>
            <a:pathLst>
              <a:path h="262656" w="333220">
                <a:moveTo>
                  <a:pt x="0" y="0"/>
                </a:moveTo>
                <a:lnTo>
                  <a:pt x="333220" y="0"/>
                </a:lnTo>
                <a:lnTo>
                  <a:pt x="333220" y="262656"/>
                </a:lnTo>
                <a:lnTo>
                  <a:pt x="0" y="26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88109" y="6806917"/>
            <a:ext cx="333220" cy="262656"/>
          </a:xfrm>
          <a:custGeom>
            <a:avLst/>
            <a:gdLst/>
            <a:ahLst/>
            <a:cxnLst/>
            <a:rect r="r" b="b" t="t" l="l"/>
            <a:pathLst>
              <a:path h="262656" w="333220">
                <a:moveTo>
                  <a:pt x="0" y="0"/>
                </a:moveTo>
                <a:lnTo>
                  <a:pt x="333219" y="0"/>
                </a:lnTo>
                <a:lnTo>
                  <a:pt x="333219" y="262655"/>
                </a:lnTo>
                <a:lnTo>
                  <a:pt x="0" y="262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219756" y="6806917"/>
            <a:ext cx="333220" cy="262656"/>
          </a:xfrm>
          <a:custGeom>
            <a:avLst/>
            <a:gdLst/>
            <a:ahLst/>
            <a:cxnLst/>
            <a:rect r="r" b="b" t="t" l="l"/>
            <a:pathLst>
              <a:path h="262656" w="333220">
                <a:moveTo>
                  <a:pt x="0" y="0"/>
                </a:moveTo>
                <a:lnTo>
                  <a:pt x="333220" y="0"/>
                </a:lnTo>
                <a:lnTo>
                  <a:pt x="333220" y="262655"/>
                </a:lnTo>
                <a:lnTo>
                  <a:pt x="0" y="262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-1169067" y="8747601"/>
            <a:ext cx="2213550" cy="221355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63515" y="4043807"/>
            <a:ext cx="2255578" cy="1322333"/>
          </a:xfrm>
          <a:custGeom>
            <a:avLst/>
            <a:gdLst/>
            <a:ahLst/>
            <a:cxnLst/>
            <a:rect r="r" b="b" t="t" l="l"/>
            <a:pathLst>
              <a:path h="1322333" w="2255578">
                <a:moveTo>
                  <a:pt x="0" y="0"/>
                </a:moveTo>
                <a:lnTo>
                  <a:pt x="2255578" y="0"/>
                </a:lnTo>
                <a:lnTo>
                  <a:pt x="2255578" y="1322333"/>
                </a:lnTo>
                <a:lnTo>
                  <a:pt x="0" y="132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833637" y="3417948"/>
            <a:ext cx="1843299" cy="2337785"/>
          </a:xfrm>
          <a:custGeom>
            <a:avLst/>
            <a:gdLst/>
            <a:ahLst/>
            <a:cxnLst/>
            <a:rect r="r" b="b" t="t" l="l"/>
            <a:pathLst>
              <a:path h="2337785" w="1843299">
                <a:moveTo>
                  <a:pt x="0" y="0"/>
                </a:moveTo>
                <a:lnTo>
                  <a:pt x="1843299" y="0"/>
                </a:lnTo>
                <a:lnTo>
                  <a:pt x="1843299" y="2337785"/>
                </a:lnTo>
                <a:lnTo>
                  <a:pt x="0" y="2337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136" r="0" b="-9136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944965" y="3369454"/>
            <a:ext cx="1784439" cy="2239334"/>
          </a:xfrm>
          <a:custGeom>
            <a:avLst/>
            <a:gdLst/>
            <a:ahLst/>
            <a:cxnLst/>
            <a:rect r="r" b="b" t="t" l="l"/>
            <a:pathLst>
              <a:path h="2239334" w="1784439">
                <a:moveTo>
                  <a:pt x="0" y="0"/>
                </a:moveTo>
                <a:lnTo>
                  <a:pt x="1784439" y="0"/>
                </a:lnTo>
                <a:lnTo>
                  <a:pt x="1784439" y="2239334"/>
                </a:lnTo>
                <a:lnTo>
                  <a:pt x="0" y="2239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217" t="0" r="-74543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1338410" y="6938244"/>
            <a:ext cx="2742514" cy="2320056"/>
            <a:chOff x="0" y="0"/>
            <a:chExt cx="722308" cy="61104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2308" cy="611043"/>
            </a:xfrm>
            <a:custGeom>
              <a:avLst/>
              <a:gdLst/>
              <a:ahLst/>
              <a:cxnLst/>
              <a:rect r="r" b="b" t="t" l="l"/>
              <a:pathLst>
                <a:path h="611043" w="722308">
                  <a:moveTo>
                    <a:pt x="84688" y="0"/>
                  </a:moveTo>
                  <a:lnTo>
                    <a:pt x="637620" y="0"/>
                  </a:lnTo>
                  <a:cubicBezTo>
                    <a:pt x="684392" y="0"/>
                    <a:pt x="722308" y="37916"/>
                    <a:pt x="722308" y="84688"/>
                  </a:cubicBezTo>
                  <a:lnTo>
                    <a:pt x="722308" y="526356"/>
                  </a:lnTo>
                  <a:cubicBezTo>
                    <a:pt x="722308" y="548816"/>
                    <a:pt x="713386" y="570357"/>
                    <a:pt x="697504" y="586239"/>
                  </a:cubicBezTo>
                  <a:cubicBezTo>
                    <a:pt x="681622" y="602121"/>
                    <a:pt x="660081" y="611043"/>
                    <a:pt x="637620" y="611043"/>
                  </a:cubicBezTo>
                  <a:lnTo>
                    <a:pt x="84688" y="611043"/>
                  </a:lnTo>
                  <a:cubicBezTo>
                    <a:pt x="62227" y="611043"/>
                    <a:pt x="40687" y="602121"/>
                    <a:pt x="24804" y="586239"/>
                  </a:cubicBezTo>
                  <a:cubicBezTo>
                    <a:pt x="8922" y="570357"/>
                    <a:pt x="0" y="548816"/>
                    <a:pt x="0" y="526356"/>
                  </a:cubicBezTo>
                  <a:lnTo>
                    <a:pt x="0" y="84688"/>
                  </a:lnTo>
                  <a:cubicBezTo>
                    <a:pt x="0" y="62227"/>
                    <a:pt x="8922" y="40687"/>
                    <a:pt x="24804" y="24804"/>
                  </a:cubicBezTo>
                  <a:cubicBezTo>
                    <a:pt x="40687" y="8922"/>
                    <a:pt x="62227" y="0"/>
                    <a:pt x="8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722308" cy="668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500155" y="6601270"/>
            <a:ext cx="885291" cy="88529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1776190" y="6912587"/>
            <a:ext cx="333220" cy="262656"/>
          </a:xfrm>
          <a:custGeom>
            <a:avLst/>
            <a:gdLst/>
            <a:ahLst/>
            <a:cxnLst/>
            <a:rect r="r" b="b" t="t" l="l"/>
            <a:pathLst>
              <a:path h="262656" w="333220">
                <a:moveTo>
                  <a:pt x="0" y="0"/>
                </a:moveTo>
                <a:lnTo>
                  <a:pt x="333220" y="0"/>
                </a:lnTo>
                <a:lnTo>
                  <a:pt x="333220" y="262656"/>
                </a:lnTo>
                <a:lnTo>
                  <a:pt x="0" y="26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996229" y="3305049"/>
            <a:ext cx="3512842" cy="1974692"/>
          </a:xfrm>
          <a:custGeom>
            <a:avLst/>
            <a:gdLst/>
            <a:ahLst/>
            <a:cxnLst/>
            <a:rect r="r" b="b" t="t" l="l"/>
            <a:pathLst>
              <a:path h="1974692" w="3512842">
                <a:moveTo>
                  <a:pt x="0" y="0"/>
                </a:moveTo>
                <a:lnTo>
                  <a:pt x="3512842" y="0"/>
                </a:lnTo>
                <a:lnTo>
                  <a:pt x="3512842" y="1974692"/>
                </a:lnTo>
                <a:lnTo>
                  <a:pt x="0" y="1974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4976274" y="6912587"/>
            <a:ext cx="2742514" cy="2341128"/>
            <a:chOff x="0" y="0"/>
            <a:chExt cx="722308" cy="61659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22308" cy="616593"/>
            </a:xfrm>
            <a:custGeom>
              <a:avLst/>
              <a:gdLst/>
              <a:ahLst/>
              <a:cxnLst/>
              <a:rect r="r" b="b" t="t" l="l"/>
              <a:pathLst>
                <a:path h="616593" w="722308">
                  <a:moveTo>
                    <a:pt x="84688" y="0"/>
                  </a:moveTo>
                  <a:lnTo>
                    <a:pt x="637620" y="0"/>
                  </a:lnTo>
                  <a:cubicBezTo>
                    <a:pt x="684392" y="0"/>
                    <a:pt x="722308" y="37916"/>
                    <a:pt x="722308" y="84688"/>
                  </a:cubicBezTo>
                  <a:lnTo>
                    <a:pt x="722308" y="531905"/>
                  </a:lnTo>
                  <a:cubicBezTo>
                    <a:pt x="722308" y="578677"/>
                    <a:pt x="684392" y="616593"/>
                    <a:pt x="637620" y="616593"/>
                  </a:cubicBezTo>
                  <a:lnTo>
                    <a:pt x="84688" y="616593"/>
                  </a:lnTo>
                  <a:cubicBezTo>
                    <a:pt x="62227" y="616593"/>
                    <a:pt x="40687" y="607671"/>
                    <a:pt x="24804" y="591789"/>
                  </a:cubicBezTo>
                  <a:cubicBezTo>
                    <a:pt x="8922" y="575907"/>
                    <a:pt x="0" y="554366"/>
                    <a:pt x="0" y="531905"/>
                  </a:cubicBezTo>
                  <a:lnTo>
                    <a:pt x="0" y="84688"/>
                  </a:lnTo>
                  <a:cubicBezTo>
                    <a:pt x="0" y="62227"/>
                    <a:pt x="8922" y="40687"/>
                    <a:pt x="24804" y="24804"/>
                  </a:cubicBezTo>
                  <a:cubicBezTo>
                    <a:pt x="40687" y="8922"/>
                    <a:pt x="62227" y="0"/>
                    <a:pt x="84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722308" cy="673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185824" y="6626039"/>
            <a:ext cx="885291" cy="88529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5461859" y="6938244"/>
            <a:ext cx="333220" cy="262656"/>
          </a:xfrm>
          <a:custGeom>
            <a:avLst/>
            <a:gdLst/>
            <a:ahLst/>
            <a:cxnLst/>
            <a:rect r="r" b="b" t="t" l="l"/>
            <a:pathLst>
              <a:path h="262656" w="333220">
                <a:moveTo>
                  <a:pt x="0" y="0"/>
                </a:moveTo>
                <a:lnTo>
                  <a:pt x="333220" y="0"/>
                </a:lnTo>
                <a:lnTo>
                  <a:pt x="333220" y="262656"/>
                </a:lnTo>
                <a:lnTo>
                  <a:pt x="0" y="262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284897" y="3369454"/>
            <a:ext cx="2020590" cy="2020590"/>
          </a:xfrm>
          <a:custGeom>
            <a:avLst/>
            <a:gdLst/>
            <a:ahLst/>
            <a:cxnLst/>
            <a:rect r="r" b="b" t="t" l="l"/>
            <a:pathLst>
              <a:path h="2020590" w="2020590">
                <a:moveTo>
                  <a:pt x="0" y="0"/>
                </a:moveTo>
                <a:lnTo>
                  <a:pt x="2020589" y="0"/>
                </a:lnTo>
                <a:lnTo>
                  <a:pt x="2020589" y="2020589"/>
                </a:lnTo>
                <a:lnTo>
                  <a:pt x="0" y="2020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40243" y="830263"/>
            <a:ext cx="439162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2535" y="5857424"/>
            <a:ext cx="1654698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Frontend                      Backend                     Database                      Security &amp; Tools              IDE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56461" y="2226454"/>
            <a:ext cx="795080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E739A2"/>
                </a:solidFill>
                <a:latin typeface="DM Sans"/>
                <a:ea typeface="DM Sans"/>
                <a:cs typeface="DM Sans"/>
                <a:sym typeface="DM Sans"/>
              </a:rPr>
              <a:t>Technical Architecture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40243" y="7561865"/>
            <a:ext cx="290212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HTML, CSS, Js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React Js</a:t>
            </a: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, Figma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4384029" y="7521575"/>
            <a:ext cx="2494348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Java (Spring Boot)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RESTful APIs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7944965" y="7705756"/>
            <a:ext cx="1734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MySQL</a:t>
            </a: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 8.0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58463" y="7597140"/>
            <a:ext cx="2742514" cy="19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Spring Security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Git &amp; Github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Postman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15147724" y="7675997"/>
            <a:ext cx="229493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Eclipse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Vs 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13217" y="5143500"/>
            <a:ext cx="5371549" cy="3757313"/>
            <a:chOff x="0" y="0"/>
            <a:chExt cx="1414729" cy="989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4729" cy="989580"/>
            </a:xfrm>
            <a:custGeom>
              <a:avLst/>
              <a:gdLst/>
              <a:ahLst/>
              <a:cxnLst/>
              <a:rect r="r" b="b" t="t" l="l"/>
              <a:pathLst>
                <a:path h="989580" w="1414729">
                  <a:moveTo>
                    <a:pt x="73505" y="0"/>
                  </a:moveTo>
                  <a:lnTo>
                    <a:pt x="1341224" y="0"/>
                  </a:lnTo>
                  <a:cubicBezTo>
                    <a:pt x="1381820" y="0"/>
                    <a:pt x="1414729" y="32909"/>
                    <a:pt x="1414729" y="73505"/>
                  </a:cubicBezTo>
                  <a:lnTo>
                    <a:pt x="1414729" y="916075"/>
                  </a:lnTo>
                  <a:cubicBezTo>
                    <a:pt x="1414729" y="956671"/>
                    <a:pt x="1381820" y="989580"/>
                    <a:pt x="1341224" y="989580"/>
                  </a:cubicBezTo>
                  <a:lnTo>
                    <a:pt x="73505" y="989580"/>
                  </a:lnTo>
                  <a:cubicBezTo>
                    <a:pt x="32909" y="989580"/>
                    <a:pt x="0" y="956671"/>
                    <a:pt x="0" y="916075"/>
                  </a:cubicBezTo>
                  <a:lnTo>
                    <a:pt x="0" y="73505"/>
                  </a:lnTo>
                  <a:cubicBezTo>
                    <a:pt x="0" y="32909"/>
                    <a:pt x="32909" y="0"/>
                    <a:pt x="73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14729" cy="1046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83897" y="5143500"/>
            <a:ext cx="4549412" cy="3757313"/>
            <a:chOff x="0" y="0"/>
            <a:chExt cx="1198199" cy="9895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8199" cy="989580"/>
            </a:xfrm>
            <a:custGeom>
              <a:avLst/>
              <a:gdLst/>
              <a:ahLst/>
              <a:cxnLst/>
              <a:rect r="r" b="b" t="t" l="l"/>
              <a:pathLst>
                <a:path h="989580" w="1198199">
                  <a:moveTo>
                    <a:pt x="86789" y="0"/>
                  </a:moveTo>
                  <a:lnTo>
                    <a:pt x="1111410" y="0"/>
                  </a:lnTo>
                  <a:cubicBezTo>
                    <a:pt x="1134428" y="0"/>
                    <a:pt x="1156503" y="9144"/>
                    <a:pt x="1172779" y="25420"/>
                  </a:cubicBezTo>
                  <a:cubicBezTo>
                    <a:pt x="1189055" y="41696"/>
                    <a:pt x="1198199" y="63771"/>
                    <a:pt x="1198199" y="86789"/>
                  </a:cubicBezTo>
                  <a:lnTo>
                    <a:pt x="1198199" y="902792"/>
                  </a:lnTo>
                  <a:cubicBezTo>
                    <a:pt x="1198199" y="925809"/>
                    <a:pt x="1189055" y="947885"/>
                    <a:pt x="1172779" y="964161"/>
                  </a:cubicBezTo>
                  <a:cubicBezTo>
                    <a:pt x="1156503" y="980437"/>
                    <a:pt x="1134428" y="989580"/>
                    <a:pt x="1111410" y="989580"/>
                  </a:cubicBezTo>
                  <a:lnTo>
                    <a:pt x="86789" y="989580"/>
                  </a:lnTo>
                  <a:cubicBezTo>
                    <a:pt x="63771" y="989580"/>
                    <a:pt x="41696" y="980437"/>
                    <a:pt x="25420" y="964161"/>
                  </a:cubicBezTo>
                  <a:cubicBezTo>
                    <a:pt x="9144" y="947885"/>
                    <a:pt x="0" y="925809"/>
                    <a:pt x="0" y="902792"/>
                  </a:cubicBezTo>
                  <a:lnTo>
                    <a:pt x="0" y="86789"/>
                  </a:lnTo>
                  <a:cubicBezTo>
                    <a:pt x="0" y="63771"/>
                    <a:pt x="9144" y="41696"/>
                    <a:pt x="25420" y="25420"/>
                  </a:cubicBezTo>
                  <a:cubicBezTo>
                    <a:pt x="41696" y="9144"/>
                    <a:pt x="63771" y="0"/>
                    <a:pt x="867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3846C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98199" cy="1046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694024" y="2084952"/>
            <a:ext cx="4402658" cy="7173348"/>
            <a:chOff x="0" y="0"/>
            <a:chExt cx="929556" cy="15145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9556" cy="1514546"/>
            </a:xfrm>
            <a:custGeom>
              <a:avLst/>
              <a:gdLst/>
              <a:ahLst/>
              <a:cxnLst/>
              <a:rect r="r" b="b" t="t" l="l"/>
              <a:pathLst>
                <a:path h="1514546" w="929556">
                  <a:moveTo>
                    <a:pt x="40445" y="0"/>
                  </a:moveTo>
                  <a:lnTo>
                    <a:pt x="889111" y="0"/>
                  </a:lnTo>
                  <a:cubicBezTo>
                    <a:pt x="911448" y="0"/>
                    <a:pt x="929556" y="18108"/>
                    <a:pt x="929556" y="40445"/>
                  </a:cubicBezTo>
                  <a:lnTo>
                    <a:pt x="929556" y="1474102"/>
                  </a:lnTo>
                  <a:cubicBezTo>
                    <a:pt x="929556" y="1496439"/>
                    <a:pt x="911448" y="1514546"/>
                    <a:pt x="889111" y="1514546"/>
                  </a:cubicBezTo>
                  <a:lnTo>
                    <a:pt x="40445" y="1514546"/>
                  </a:lnTo>
                  <a:cubicBezTo>
                    <a:pt x="29718" y="1514546"/>
                    <a:pt x="19431" y="1510285"/>
                    <a:pt x="11846" y="1502700"/>
                  </a:cubicBezTo>
                  <a:cubicBezTo>
                    <a:pt x="4261" y="1495116"/>
                    <a:pt x="0" y="1484828"/>
                    <a:pt x="0" y="1474102"/>
                  </a:cubicBezTo>
                  <a:lnTo>
                    <a:pt x="0" y="40445"/>
                  </a:lnTo>
                  <a:cubicBezTo>
                    <a:pt x="0" y="29718"/>
                    <a:pt x="4261" y="19431"/>
                    <a:pt x="11846" y="11846"/>
                  </a:cubicBezTo>
                  <a:cubicBezTo>
                    <a:pt x="19431" y="4261"/>
                    <a:pt x="29718" y="0"/>
                    <a:pt x="40445" y="0"/>
                  </a:cubicBezTo>
                  <a:close/>
                </a:path>
              </a:pathLst>
            </a:custGeom>
            <a:blipFill>
              <a:blip r:embed="rId4"/>
              <a:stretch>
                <a:fillRect l="-16101" t="-19031" r="-1330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347338" y="4982831"/>
            <a:ext cx="2086191" cy="3462981"/>
            <a:chOff x="0" y="0"/>
            <a:chExt cx="540984" cy="898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0984" cy="898008"/>
            </a:xfrm>
            <a:custGeom>
              <a:avLst/>
              <a:gdLst/>
              <a:ahLst/>
              <a:cxnLst/>
              <a:rect r="r" b="b" t="t" l="l"/>
              <a:pathLst>
                <a:path h="898008" w="540984">
                  <a:moveTo>
                    <a:pt x="85354" y="0"/>
                  </a:moveTo>
                  <a:lnTo>
                    <a:pt x="455630" y="0"/>
                  </a:lnTo>
                  <a:cubicBezTo>
                    <a:pt x="478267" y="0"/>
                    <a:pt x="499977" y="8993"/>
                    <a:pt x="515984" y="25000"/>
                  </a:cubicBezTo>
                  <a:cubicBezTo>
                    <a:pt x="531991" y="41006"/>
                    <a:pt x="540984" y="62717"/>
                    <a:pt x="540984" y="85354"/>
                  </a:cubicBezTo>
                  <a:lnTo>
                    <a:pt x="540984" y="812654"/>
                  </a:lnTo>
                  <a:cubicBezTo>
                    <a:pt x="540984" y="835291"/>
                    <a:pt x="531991" y="857001"/>
                    <a:pt x="515984" y="873008"/>
                  </a:cubicBezTo>
                  <a:cubicBezTo>
                    <a:pt x="499977" y="889015"/>
                    <a:pt x="478267" y="898008"/>
                    <a:pt x="455630" y="898008"/>
                  </a:cubicBezTo>
                  <a:lnTo>
                    <a:pt x="85354" y="898008"/>
                  </a:lnTo>
                  <a:cubicBezTo>
                    <a:pt x="62717" y="898008"/>
                    <a:pt x="41006" y="889015"/>
                    <a:pt x="25000" y="873008"/>
                  </a:cubicBezTo>
                  <a:cubicBezTo>
                    <a:pt x="8993" y="857001"/>
                    <a:pt x="0" y="835291"/>
                    <a:pt x="0" y="812654"/>
                  </a:cubicBezTo>
                  <a:lnTo>
                    <a:pt x="0" y="85354"/>
                  </a:lnTo>
                  <a:cubicBezTo>
                    <a:pt x="0" y="62717"/>
                    <a:pt x="8993" y="41006"/>
                    <a:pt x="25000" y="25000"/>
                  </a:cubicBezTo>
                  <a:cubicBezTo>
                    <a:pt x="41006" y="8993"/>
                    <a:pt x="62717" y="0"/>
                    <a:pt x="85354" y="0"/>
                  </a:cubicBezTo>
                  <a:close/>
                </a:path>
              </a:pathLst>
            </a:custGeom>
            <a:blipFill>
              <a:blip r:embed="rId5"/>
              <a:stretch>
                <a:fillRect l="-97253" t="0" r="-9725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90027" y="2689200"/>
            <a:ext cx="2246669" cy="4200334"/>
            <a:chOff x="0" y="0"/>
            <a:chExt cx="474351" cy="8868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4351" cy="886839"/>
            </a:xfrm>
            <a:custGeom>
              <a:avLst/>
              <a:gdLst/>
              <a:ahLst/>
              <a:cxnLst/>
              <a:rect r="r" b="b" t="t" l="l"/>
              <a:pathLst>
                <a:path h="886839" w="474351">
                  <a:moveTo>
                    <a:pt x="79257" y="0"/>
                  </a:moveTo>
                  <a:lnTo>
                    <a:pt x="395094" y="0"/>
                  </a:lnTo>
                  <a:cubicBezTo>
                    <a:pt x="416114" y="0"/>
                    <a:pt x="436274" y="8350"/>
                    <a:pt x="451137" y="23214"/>
                  </a:cubicBezTo>
                  <a:cubicBezTo>
                    <a:pt x="466001" y="38077"/>
                    <a:pt x="474351" y="58237"/>
                    <a:pt x="474351" y="79257"/>
                  </a:cubicBezTo>
                  <a:lnTo>
                    <a:pt x="474351" y="807582"/>
                  </a:lnTo>
                  <a:cubicBezTo>
                    <a:pt x="474351" y="851354"/>
                    <a:pt x="438866" y="886839"/>
                    <a:pt x="395094" y="886839"/>
                  </a:cubicBezTo>
                  <a:lnTo>
                    <a:pt x="79257" y="886839"/>
                  </a:lnTo>
                  <a:cubicBezTo>
                    <a:pt x="35485" y="886839"/>
                    <a:pt x="0" y="851354"/>
                    <a:pt x="0" y="807582"/>
                  </a:cubicBezTo>
                  <a:lnTo>
                    <a:pt x="0" y="79257"/>
                  </a:lnTo>
                  <a:cubicBezTo>
                    <a:pt x="0" y="35485"/>
                    <a:pt x="35485" y="0"/>
                    <a:pt x="79257" y="0"/>
                  </a:cubicBezTo>
                  <a:close/>
                </a:path>
              </a:pathLst>
            </a:custGeom>
            <a:blipFill>
              <a:blip r:embed="rId6"/>
              <a:stretch>
                <a:fillRect l="-90306" t="0" r="-9030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637789" y="2198374"/>
            <a:ext cx="2213550" cy="22135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75761" y="2084952"/>
            <a:ext cx="812708" cy="81270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940983" y="8730896"/>
            <a:ext cx="812708" cy="81270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0243" y="830263"/>
            <a:ext cx="43938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15021" y="3183199"/>
            <a:ext cx="764287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08494" y="2421199"/>
            <a:ext cx="795080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sz="5000">
                <a:solidFill>
                  <a:srgbClr val="E739A2"/>
                </a:solidFill>
                <a:latin typeface="DM Sans"/>
                <a:ea typeface="DM Sans"/>
                <a:cs typeface="DM Sans"/>
                <a:sym typeface="DM Sans"/>
              </a:rPr>
              <a:t>Key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15021" y="5436676"/>
            <a:ext cx="24655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User - features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803731" y="5936869"/>
            <a:ext cx="4109964" cy="407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can easily post detailed information about los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 or found items, including rich descriptions.</a:t>
            </a:r>
          </a:p>
          <a:p>
            <a:pPr algn="l">
              <a:lnSpc>
                <a:spcPts val="2520"/>
              </a:lnSpc>
            </a:pP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powerful search functionality allows users to filter items by category or relevant keywords for quick identification.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773271" y="5520944"/>
            <a:ext cx="43948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Additional User Feat</a:t>
            </a: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ures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3621335" y="6145404"/>
            <a:ext cx="3637965" cy="339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2428" indent="-176214" lvl="1">
              <a:lnSpc>
                <a:spcPts val="2285"/>
              </a:lnSpc>
              <a:buFont typeface="Arial"/>
              <a:buChar char="•"/>
            </a:pPr>
            <a:r>
              <a:rPr lang="en-US" sz="16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in</a:t>
            </a:r>
            <a:r>
              <a:rPr lang="en-US" sz="16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tuitive admin panel provides campus authorities with the tools to efficiently manage item claims and verify ownership before item release.</a:t>
            </a:r>
          </a:p>
          <a:p>
            <a:pPr algn="l">
              <a:lnSpc>
                <a:spcPts val="2285"/>
              </a:lnSpc>
            </a:pPr>
          </a:p>
          <a:p>
            <a:pPr algn="l" marL="352428" indent="-176214" lvl="1">
              <a:lnSpc>
                <a:spcPts val="2285"/>
              </a:lnSpc>
              <a:buFont typeface="Arial"/>
              <a:buChar char="•"/>
            </a:pPr>
            <a:r>
              <a:rPr lang="en-US" sz="163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Fuzzy logic used to search items- makes it more responsive and close to real world</a:t>
            </a: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</a:p>
          <a:p>
            <a:pPr algn="l">
              <a:lnSpc>
                <a:spcPts val="228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0113" y="2589345"/>
            <a:ext cx="7106142" cy="2182596"/>
            <a:chOff x="0" y="0"/>
            <a:chExt cx="1871577" cy="574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1576" cy="574840"/>
            </a:xfrm>
            <a:custGeom>
              <a:avLst/>
              <a:gdLst/>
              <a:ahLst/>
              <a:cxnLst/>
              <a:rect r="r" b="b" t="t" l="l"/>
              <a:pathLst>
                <a:path h="57484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519277"/>
                  </a:lnTo>
                  <a:cubicBezTo>
                    <a:pt x="1871576" y="549964"/>
                    <a:pt x="1846700" y="574840"/>
                    <a:pt x="1816014" y="574840"/>
                  </a:cubicBezTo>
                  <a:lnTo>
                    <a:pt x="55563" y="574840"/>
                  </a:lnTo>
                  <a:cubicBezTo>
                    <a:pt x="40827" y="574840"/>
                    <a:pt x="26694" y="568986"/>
                    <a:pt x="16274" y="558566"/>
                  </a:cubicBezTo>
                  <a:cubicBezTo>
                    <a:pt x="5854" y="548146"/>
                    <a:pt x="0" y="534013"/>
                    <a:pt x="0" y="51927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71577" cy="63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11006" y="2522883"/>
            <a:ext cx="3265957" cy="132924"/>
            <a:chOff x="0" y="0"/>
            <a:chExt cx="860170" cy="350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37858" y="2166595"/>
            <a:ext cx="5357079" cy="7299024"/>
            <a:chOff x="0" y="0"/>
            <a:chExt cx="1410918" cy="19223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0918" cy="1922377"/>
            </a:xfrm>
            <a:custGeom>
              <a:avLst/>
              <a:gdLst/>
              <a:ahLst/>
              <a:cxnLst/>
              <a:rect r="r" b="b" t="t" l="l"/>
              <a:pathLst>
                <a:path h="1922377" w="1410918">
                  <a:moveTo>
                    <a:pt x="73704" y="0"/>
                  </a:moveTo>
                  <a:lnTo>
                    <a:pt x="1337214" y="0"/>
                  </a:lnTo>
                  <a:cubicBezTo>
                    <a:pt x="1377919" y="0"/>
                    <a:pt x="1410918" y="32998"/>
                    <a:pt x="1410918" y="73704"/>
                  </a:cubicBezTo>
                  <a:lnTo>
                    <a:pt x="1410918" y="1848673"/>
                  </a:lnTo>
                  <a:cubicBezTo>
                    <a:pt x="1410918" y="1868220"/>
                    <a:pt x="1403153" y="1886967"/>
                    <a:pt x="1389331" y="1900789"/>
                  </a:cubicBezTo>
                  <a:cubicBezTo>
                    <a:pt x="1375508" y="1914612"/>
                    <a:pt x="1356761" y="1922377"/>
                    <a:pt x="1337214" y="1922377"/>
                  </a:cubicBezTo>
                  <a:lnTo>
                    <a:pt x="73704" y="1922377"/>
                  </a:lnTo>
                  <a:cubicBezTo>
                    <a:pt x="32998" y="1922377"/>
                    <a:pt x="0" y="1889378"/>
                    <a:pt x="0" y="1848673"/>
                  </a:cubicBezTo>
                  <a:lnTo>
                    <a:pt x="0" y="73704"/>
                  </a:lnTo>
                  <a:cubicBezTo>
                    <a:pt x="0" y="32998"/>
                    <a:pt x="32998" y="0"/>
                    <a:pt x="737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10918" cy="1979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018933" y="3227603"/>
            <a:ext cx="6563130" cy="5333648"/>
            <a:chOff x="0" y="0"/>
            <a:chExt cx="1385708" cy="11261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5708" cy="1126121"/>
            </a:xfrm>
            <a:custGeom>
              <a:avLst/>
              <a:gdLst/>
              <a:ahLst/>
              <a:cxnLst/>
              <a:rect r="r" b="b" t="t" l="l"/>
              <a:pathLst>
                <a:path h="1126121" w="1385708">
                  <a:moveTo>
                    <a:pt x="58980" y="0"/>
                  </a:moveTo>
                  <a:lnTo>
                    <a:pt x="1326728" y="0"/>
                  </a:lnTo>
                  <a:cubicBezTo>
                    <a:pt x="1359302" y="0"/>
                    <a:pt x="1385708" y="26406"/>
                    <a:pt x="1385708" y="58980"/>
                  </a:cubicBezTo>
                  <a:lnTo>
                    <a:pt x="1385708" y="1067141"/>
                  </a:lnTo>
                  <a:cubicBezTo>
                    <a:pt x="1385708" y="1099715"/>
                    <a:pt x="1359302" y="1126121"/>
                    <a:pt x="1326728" y="1126121"/>
                  </a:cubicBezTo>
                  <a:lnTo>
                    <a:pt x="58980" y="1126121"/>
                  </a:lnTo>
                  <a:cubicBezTo>
                    <a:pt x="43338" y="1126121"/>
                    <a:pt x="28336" y="1119907"/>
                    <a:pt x="17275" y="1108846"/>
                  </a:cubicBezTo>
                  <a:cubicBezTo>
                    <a:pt x="6214" y="1097785"/>
                    <a:pt x="0" y="1082783"/>
                    <a:pt x="0" y="1067141"/>
                  </a:cubicBezTo>
                  <a:lnTo>
                    <a:pt x="0" y="58980"/>
                  </a:lnTo>
                  <a:cubicBezTo>
                    <a:pt x="0" y="43338"/>
                    <a:pt x="6214" y="28336"/>
                    <a:pt x="17275" y="17275"/>
                  </a:cubicBezTo>
                  <a:cubicBezTo>
                    <a:pt x="28336" y="6214"/>
                    <a:pt x="43338" y="0"/>
                    <a:pt x="58980" y="0"/>
                  </a:cubicBezTo>
                  <a:close/>
                </a:path>
              </a:pathLst>
            </a:custGeom>
            <a:blipFill>
              <a:blip r:embed="rId4"/>
              <a:stretch>
                <a:fillRect l="-10894" t="0" r="-10894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073307" y="2256746"/>
            <a:ext cx="2213550" cy="22135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5992" y="4737146"/>
            <a:ext cx="812708" cy="8127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0243" y="830263"/>
            <a:ext cx="33305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70607" y="1475133"/>
            <a:ext cx="813694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Modules Overview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8194" y="3334946"/>
            <a:ext cx="6709980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Secure login and regis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tration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Role-based access: Student and Admin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Campus email verification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538194" y="2865357"/>
            <a:ext cx="5129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AUTHENTICATION &amp; ROLE </a:t>
            </a: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MANAGEMENT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850495" y="7735671"/>
            <a:ext cx="7106142" cy="2182596"/>
            <a:chOff x="0" y="0"/>
            <a:chExt cx="1871577" cy="5748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71576" cy="574840"/>
            </a:xfrm>
            <a:custGeom>
              <a:avLst/>
              <a:gdLst/>
              <a:ahLst/>
              <a:cxnLst/>
              <a:rect r="r" b="b" t="t" l="l"/>
              <a:pathLst>
                <a:path h="57484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519277"/>
                  </a:lnTo>
                  <a:cubicBezTo>
                    <a:pt x="1871576" y="549964"/>
                    <a:pt x="1846700" y="574840"/>
                    <a:pt x="1816014" y="574840"/>
                  </a:cubicBezTo>
                  <a:lnTo>
                    <a:pt x="55563" y="574840"/>
                  </a:lnTo>
                  <a:cubicBezTo>
                    <a:pt x="40827" y="574840"/>
                    <a:pt x="26694" y="568986"/>
                    <a:pt x="16274" y="558566"/>
                  </a:cubicBezTo>
                  <a:cubicBezTo>
                    <a:pt x="5854" y="548146"/>
                    <a:pt x="0" y="534013"/>
                    <a:pt x="0" y="51927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871577" cy="63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03566" y="5143500"/>
            <a:ext cx="7106142" cy="2182596"/>
            <a:chOff x="0" y="0"/>
            <a:chExt cx="1871577" cy="5748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71576" cy="574840"/>
            </a:xfrm>
            <a:custGeom>
              <a:avLst/>
              <a:gdLst/>
              <a:ahLst/>
              <a:cxnLst/>
              <a:rect r="r" b="b" t="t" l="l"/>
              <a:pathLst>
                <a:path h="57484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519277"/>
                  </a:lnTo>
                  <a:cubicBezTo>
                    <a:pt x="1871576" y="549964"/>
                    <a:pt x="1846700" y="574840"/>
                    <a:pt x="1816014" y="574840"/>
                  </a:cubicBezTo>
                  <a:lnTo>
                    <a:pt x="55563" y="574840"/>
                  </a:lnTo>
                  <a:cubicBezTo>
                    <a:pt x="40827" y="574840"/>
                    <a:pt x="26694" y="568986"/>
                    <a:pt x="16274" y="558566"/>
                  </a:cubicBezTo>
                  <a:cubicBezTo>
                    <a:pt x="5854" y="548146"/>
                    <a:pt x="0" y="534013"/>
                    <a:pt x="0" y="51927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871577" cy="63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82022" y="5143500"/>
            <a:ext cx="7106142" cy="2182596"/>
            <a:chOff x="0" y="0"/>
            <a:chExt cx="1871577" cy="5748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71576" cy="574840"/>
            </a:xfrm>
            <a:custGeom>
              <a:avLst/>
              <a:gdLst/>
              <a:ahLst/>
              <a:cxnLst/>
              <a:rect r="r" b="b" t="t" l="l"/>
              <a:pathLst>
                <a:path h="57484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519277"/>
                  </a:lnTo>
                  <a:cubicBezTo>
                    <a:pt x="1871576" y="549964"/>
                    <a:pt x="1846700" y="574840"/>
                    <a:pt x="1816014" y="574840"/>
                  </a:cubicBezTo>
                  <a:lnTo>
                    <a:pt x="55563" y="574840"/>
                  </a:lnTo>
                  <a:cubicBezTo>
                    <a:pt x="40827" y="574840"/>
                    <a:pt x="26694" y="568986"/>
                    <a:pt x="16274" y="558566"/>
                  </a:cubicBezTo>
                  <a:cubicBezTo>
                    <a:pt x="5854" y="548146"/>
                    <a:pt x="0" y="534013"/>
                    <a:pt x="0" y="51927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871577" cy="63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750740" y="2554550"/>
            <a:ext cx="7106142" cy="2182596"/>
            <a:chOff x="0" y="0"/>
            <a:chExt cx="1871577" cy="5748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1576" cy="574840"/>
            </a:xfrm>
            <a:custGeom>
              <a:avLst/>
              <a:gdLst/>
              <a:ahLst/>
              <a:cxnLst/>
              <a:rect r="r" b="b" t="t" l="l"/>
              <a:pathLst>
                <a:path h="57484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519277"/>
                  </a:lnTo>
                  <a:cubicBezTo>
                    <a:pt x="1871576" y="549964"/>
                    <a:pt x="1846700" y="574840"/>
                    <a:pt x="1816014" y="574840"/>
                  </a:cubicBezTo>
                  <a:lnTo>
                    <a:pt x="55563" y="574840"/>
                  </a:lnTo>
                  <a:cubicBezTo>
                    <a:pt x="40827" y="574840"/>
                    <a:pt x="26694" y="568986"/>
                    <a:pt x="16274" y="558566"/>
                  </a:cubicBezTo>
                  <a:cubicBezTo>
                    <a:pt x="5854" y="548146"/>
                    <a:pt x="0" y="534013"/>
                    <a:pt x="0" y="51927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871577" cy="63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300646" y="7697571"/>
            <a:ext cx="3265957" cy="132924"/>
            <a:chOff x="0" y="0"/>
            <a:chExt cx="860170" cy="350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037854" y="5077038"/>
            <a:ext cx="3265957" cy="132924"/>
            <a:chOff x="0" y="0"/>
            <a:chExt cx="860170" cy="3500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323812" y="5077038"/>
            <a:ext cx="3265957" cy="132924"/>
            <a:chOff x="0" y="0"/>
            <a:chExt cx="860170" cy="3500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309821" y="2522883"/>
            <a:ext cx="3265957" cy="132924"/>
            <a:chOff x="0" y="0"/>
            <a:chExt cx="860170" cy="3500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60170" cy="35009"/>
            </a:xfrm>
            <a:custGeom>
              <a:avLst/>
              <a:gdLst/>
              <a:ahLst/>
              <a:cxnLst/>
              <a:rect r="r" b="b" t="t" l="l"/>
              <a:pathLst>
                <a:path h="35009" w="860170">
                  <a:moveTo>
                    <a:pt x="17504" y="0"/>
                  </a:moveTo>
                  <a:lnTo>
                    <a:pt x="842665" y="0"/>
                  </a:lnTo>
                  <a:cubicBezTo>
                    <a:pt x="852333" y="0"/>
                    <a:pt x="860170" y="7837"/>
                    <a:pt x="860170" y="17504"/>
                  </a:cubicBezTo>
                  <a:lnTo>
                    <a:pt x="860170" y="17504"/>
                  </a:lnTo>
                  <a:cubicBezTo>
                    <a:pt x="860170" y="27172"/>
                    <a:pt x="852333" y="35009"/>
                    <a:pt x="842665" y="35009"/>
                  </a:cubicBezTo>
                  <a:lnTo>
                    <a:pt x="17504" y="35009"/>
                  </a:lnTo>
                  <a:cubicBezTo>
                    <a:pt x="7837" y="35009"/>
                    <a:pt x="0" y="27172"/>
                    <a:pt x="0" y="17504"/>
                  </a:cubicBezTo>
                  <a:lnTo>
                    <a:pt x="0" y="17504"/>
                  </a:lnTo>
                  <a:cubicBezTo>
                    <a:pt x="0" y="7837"/>
                    <a:pt x="7837" y="0"/>
                    <a:pt x="175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860170" cy="92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916549" y="8106720"/>
            <a:ext cx="322745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ADMIN DASHBO</a:t>
            </a: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ARD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850189" y="5431829"/>
            <a:ext cx="354265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CHAT / CO</a:t>
            </a: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NTACT SYSTEM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144884" y="2865357"/>
            <a:ext cx="392477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LOST &amp; FOUND ITEM POSTI</a:t>
            </a: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995394" y="5419512"/>
            <a:ext cx="420777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AUTO-MATCHING &amp; SE</a:t>
            </a: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ARCH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176115" y="8594400"/>
            <a:ext cx="670998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Content mode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ration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Reporting and analytics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59" id="59"/>
          <p:cNvSpPr txBox="true"/>
          <p:nvPr/>
        </p:nvSpPr>
        <p:spPr>
          <a:xfrm rot="0">
            <a:off x="9750740" y="6005234"/>
            <a:ext cx="670998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Secure in-app communic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ation between users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Privacy maintained unless details are shared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0037854" y="3334946"/>
            <a:ext cx="670998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Users can post lost or found items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Includes desc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ription, date and location.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1980103" y="5865852"/>
            <a:ext cx="6709980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Automatically sugges</a:t>
            </a: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ts matching lost/found items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Keyword and fuzzy matching used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Fuzzy logic helps my lost and found application match similar items even when the details are not exactly the same.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4116" y="2033289"/>
            <a:ext cx="7106142" cy="3110211"/>
            <a:chOff x="0" y="0"/>
            <a:chExt cx="1871577" cy="819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1576" cy="819150"/>
            </a:xfrm>
            <a:custGeom>
              <a:avLst/>
              <a:gdLst/>
              <a:ahLst/>
              <a:cxnLst/>
              <a:rect r="r" b="b" t="t" l="l"/>
              <a:pathLst>
                <a:path h="81915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763587"/>
                  </a:lnTo>
                  <a:cubicBezTo>
                    <a:pt x="1871576" y="794274"/>
                    <a:pt x="1846700" y="819150"/>
                    <a:pt x="1816014" y="819150"/>
                  </a:cubicBezTo>
                  <a:lnTo>
                    <a:pt x="55563" y="819150"/>
                  </a:lnTo>
                  <a:cubicBezTo>
                    <a:pt x="24876" y="819150"/>
                    <a:pt x="0" y="794274"/>
                    <a:pt x="0" y="76358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71577" cy="876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1883" y="6145530"/>
            <a:ext cx="7106142" cy="3316693"/>
            <a:chOff x="0" y="0"/>
            <a:chExt cx="1871577" cy="8735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1576" cy="873532"/>
            </a:xfrm>
            <a:custGeom>
              <a:avLst/>
              <a:gdLst/>
              <a:ahLst/>
              <a:cxnLst/>
              <a:rect r="r" b="b" t="t" l="l"/>
              <a:pathLst>
                <a:path h="873532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817969"/>
                  </a:lnTo>
                  <a:cubicBezTo>
                    <a:pt x="1871576" y="832706"/>
                    <a:pt x="1865723" y="846838"/>
                    <a:pt x="1855302" y="857258"/>
                  </a:cubicBezTo>
                  <a:cubicBezTo>
                    <a:pt x="1844882" y="867678"/>
                    <a:pt x="1830750" y="873532"/>
                    <a:pt x="1816014" y="873532"/>
                  </a:cubicBezTo>
                  <a:lnTo>
                    <a:pt x="55563" y="873532"/>
                  </a:lnTo>
                  <a:cubicBezTo>
                    <a:pt x="40827" y="873532"/>
                    <a:pt x="26694" y="867678"/>
                    <a:pt x="16274" y="857258"/>
                  </a:cubicBezTo>
                  <a:cubicBezTo>
                    <a:pt x="5854" y="846838"/>
                    <a:pt x="0" y="832706"/>
                    <a:pt x="0" y="817969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71577" cy="93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53158" y="6066672"/>
            <a:ext cx="7106142" cy="3395550"/>
            <a:chOff x="0" y="0"/>
            <a:chExt cx="1871577" cy="8943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1576" cy="894301"/>
            </a:xfrm>
            <a:custGeom>
              <a:avLst/>
              <a:gdLst/>
              <a:ahLst/>
              <a:cxnLst/>
              <a:rect r="r" b="b" t="t" l="l"/>
              <a:pathLst>
                <a:path h="894301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838738"/>
                  </a:lnTo>
                  <a:cubicBezTo>
                    <a:pt x="1871576" y="869425"/>
                    <a:pt x="1846700" y="894301"/>
                    <a:pt x="1816014" y="894301"/>
                  </a:cubicBezTo>
                  <a:lnTo>
                    <a:pt x="55563" y="894301"/>
                  </a:lnTo>
                  <a:cubicBezTo>
                    <a:pt x="40827" y="894301"/>
                    <a:pt x="26694" y="888447"/>
                    <a:pt x="16274" y="878027"/>
                  </a:cubicBezTo>
                  <a:cubicBezTo>
                    <a:pt x="5854" y="867607"/>
                    <a:pt x="0" y="853475"/>
                    <a:pt x="0" y="838738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71577" cy="951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53158" y="2033289"/>
            <a:ext cx="7106142" cy="2831328"/>
            <a:chOff x="0" y="0"/>
            <a:chExt cx="1871577" cy="74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1576" cy="745700"/>
            </a:xfrm>
            <a:custGeom>
              <a:avLst/>
              <a:gdLst/>
              <a:ahLst/>
              <a:cxnLst/>
              <a:rect r="r" b="b" t="t" l="l"/>
              <a:pathLst>
                <a:path h="745700" w="1871576">
                  <a:moveTo>
                    <a:pt x="55563" y="0"/>
                  </a:moveTo>
                  <a:lnTo>
                    <a:pt x="1816014" y="0"/>
                  </a:lnTo>
                  <a:cubicBezTo>
                    <a:pt x="1830750" y="0"/>
                    <a:pt x="1844882" y="5854"/>
                    <a:pt x="1855302" y="16274"/>
                  </a:cubicBezTo>
                  <a:cubicBezTo>
                    <a:pt x="1865723" y="26694"/>
                    <a:pt x="1871576" y="40827"/>
                    <a:pt x="1871576" y="55563"/>
                  </a:cubicBezTo>
                  <a:lnTo>
                    <a:pt x="1871576" y="690137"/>
                  </a:lnTo>
                  <a:cubicBezTo>
                    <a:pt x="1871576" y="720823"/>
                    <a:pt x="1846700" y="745700"/>
                    <a:pt x="1816014" y="745700"/>
                  </a:cubicBezTo>
                  <a:lnTo>
                    <a:pt x="55563" y="745700"/>
                  </a:lnTo>
                  <a:cubicBezTo>
                    <a:pt x="24876" y="745700"/>
                    <a:pt x="0" y="720823"/>
                    <a:pt x="0" y="690137"/>
                  </a:cubicBezTo>
                  <a:lnTo>
                    <a:pt x="0" y="55563"/>
                  </a:lnTo>
                  <a:cubicBezTo>
                    <a:pt x="0" y="40827"/>
                    <a:pt x="5854" y="26694"/>
                    <a:pt x="16274" y="16274"/>
                  </a:cubicBezTo>
                  <a:cubicBezTo>
                    <a:pt x="26694" y="5854"/>
                    <a:pt x="40827" y="0"/>
                    <a:pt x="55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871577" cy="802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80548" y="2217654"/>
            <a:ext cx="5250140" cy="2759650"/>
          </a:xfrm>
          <a:custGeom>
            <a:avLst/>
            <a:gdLst/>
            <a:ahLst/>
            <a:cxnLst/>
            <a:rect r="r" b="b" t="t" l="l"/>
            <a:pathLst>
              <a:path h="2759650" w="5250140">
                <a:moveTo>
                  <a:pt x="0" y="0"/>
                </a:moveTo>
                <a:lnTo>
                  <a:pt x="5250140" y="0"/>
                </a:lnTo>
                <a:lnTo>
                  <a:pt x="5250140" y="2759650"/>
                </a:lnTo>
                <a:lnTo>
                  <a:pt x="0" y="275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90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412860" y="2164612"/>
            <a:ext cx="4586738" cy="2568682"/>
          </a:xfrm>
          <a:custGeom>
            <a:avLst/>
            <a:gdLst/>
            <a:ahLst/>
            <a:cxnLst/>
            <a:rect r="r" b="b" t="t" l="l"/>
            <a:pathLst>
              <a:path h="2568682" w="4586738">
                <a:moveTo>
                  <a:pt x="0" y="0"/>
                </a:moveTo>
                <a:lnTo>
                  <a:pt x="4586738" y="0"/>
                </a:lnTo>
                <a:lnTo>
                  <a:pt x="4586738" y="2568682"/>
                </a:lnTo>
                <a:lnTo>
                  <a:pt x="0" y="256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60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53346" y="6277060"/>
            <a:ext cx="5027683" cy="2974773"/>
          </a:xfrm>
          <a:custGeom>
            <a:avLst/>
            <a:gdLst/>
            <a:ahLst/>
            <a:cxnLst/>
            <a:rect r="r" b="b" t="t" l="l"/>
            <a:pathLst>
              <a:path h="2974773" w="5027683">
                <a:moveTo>
                  <a:pt x="0" y="0"/>
                </a:moveTo>
                <a:lnTo>
                  <a:pt x="5027683" y="0"/>
                </a:lnTo>
                <a:lnTo>
                  <a:pt x="5027683" y="2974774"/>
                </a:lnTo>
                <a:lnTo>
                  <a:pt x="0" y="29747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63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75933" y="6259721"/>
            <a:ext cx="5279555" cy="3009452"/>
          </a:xfrm>
          <a:custGeom>
            <a:avLst/>
            <a:gdLst/>
            <a:ahLst/>
            <a:cxnLst/>
            <a:rect r="r" b="b" t="t" l="l"/>
            <a:pathLst>
              <a:path h="3009452" w="5279555">
                <a:moveTo>
                  <a:pt x="0" y="0"/>
                </a:moveTo>
                <a:lnTo>
                  <a:pt x="5279555" y="0"/>
                </a:lnTo>
                <a:lnTo>
                  <a:pt x="5279555" y="3009452"/>
                </a:lnTo>
                <a:lnTo>
                  <a:pt x="0" y="300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645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0243" y="830263"/>
            <a:ext cx="327471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2405" y="1531353"/>
            <a:ext cx="5129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LOGIN PAGE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12860" y="5514023"/>
            <a:ext cx="5129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CHATTING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02405" y="5648325"/>
            <a:ext cx="5129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LOST ITEMS FORM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75904" y="1567548"/>
            <a:ext cx="5129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 spc="111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SIGNUP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334">
                <a:alpha val="100000"/>
              </a:srgbClr>
            </a:gs>
            <a:gs pos="100000">
              <a:srgbClr val="141C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16" y="683179"/>
            <a:ext cx="16859767" cy="691042"/>
            <a:chOff x="0" y="0"/>
            <a:chExt cx="4440433" cy="182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32" cy="182003"/>
            </a:xfrm>
            <a:custGeom>
              <a:avLst/>
              <a:gdLst/>
              <a:ahLst/>
              <a:cxnLst/>
              <a:rect r="r" b="b" t="t" l="l"/>
              <a:pathLst>
                <a:path h="182003" w="4440432">
                  <a:moveTo>
                    <a:pt x="23419" y="0"/>
                  </a:moveTo>
                  <a:lnTo>
                    <a:pt x="4417013" y="0"/>
                  </a:lnTo>
                  <a:cubicBezTo>
                    <a:pt x="4429947" y="0"/>
                    <a:pt x="4440432" y="10485"/>
                    <a:pt x="4440432" y="23419"/>
                  </a:cubicBezTo>
                  <a:lnTo>
                    <a:pt x="4440432" y="158584"/>
                  </a:lnTo>
                  <a:cubicBezTo>
                    <a:pt x="4440432" y="171518"/>
                    <a:pt x="4429947" y="182003"/>
                    <a:pt x="4417013" y="182003"/>
                  </a:cubicBezTo>
                  <a:lnTo>
                    <a:pt x="23419" y="182003"/>
                  </a:lnTo>
                  <a:cubicBezTo>
                    <a:pt x="10485" y="182003"/>
                    <a:pt x="0" y="171518"/>
                    <a:pt x="0" y="158584"/>
                  </a:cubicBezTo>
                  <a:lnTo>
                    <a:pt x="0" y="23419"/>
                  </a:lnTo>
                  <a:cubicBezTo>
                    <a:pt x="0" y="10485"/>
                    <a:pt x="10485" y="0"/>
                    <a:pt x="234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463F6">
                      <a:alpha val="100000"/>
                    </a:srgbClr>
                  </a:gs>
                  <a:gs pos="100000">
                    <a:srgbClr val="E83AA2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40433" cy="239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57891" y="786316"/>
            <a:ext cx="484767" cy="484767"/>
          </a:xfrm>
          <a:custGeom>
            <a:avLst/>
            <a:gdLst/>
            <a:ahLst/>
            <a:cxnLst/>
            <a:rect r="r" b="b" t="t" l="l"/>
            <a:pathLst>
              <a:path h="484767" w="484767">
                <a:moveTo>
                  <a:pt x="0" y="0"/>
                </a:moveTo>
                <a:lnTo>
                  <a:pt x="484768" y="0"/>
                </a:lnTo>
                <a:lnTo>
                  <a:pt x="484768" y="484768"/>
                </a:lnTo>
                <a:lnTo>
                  <a:pt x="0" y="48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97301" y="5171205"/>
            <a:ext cx="8462001" cy="4279426"/>
            <a:chOff x="0" y="0"/>
            <a:chExt cx="1786626" cy="903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6626" cy="903538"/>
            </a:xfrm>
            <a:custGeom>
              <a:avLst/>
              <a:gdLst/>
              <a:ahLst/>
              <a:cxnLst/>
              <a:rect r="r" b="b" t="t" l="l"/>
              <a:pathLst>
                <a:path h="903538" w="1786626">
                  <a:moveTo>
                    <a:pt x="45745" y="0"/>
                  </a:moveTo>
                  <a:lnTo>
                    <a:pt x="1740881" y="0"/>
                  </a:lnTo>
                  <a:cubicBezTo>
                    <a:pt x="1753014" y="0"/>
                    <a:pt x="1764649" y="4820"/>
                    <a:pt x="1773228" y="13398"/>
                  </a:cubicBezTo>
                  <a:cubicBezTo>
                    <a:pt x="1781807" y="21977"/>
                    <a:pt x="1786626" y="33613"/>
                    <a:pt x="1786626" y="45745"/>
                  </a:cubicBezTo>
                  <a:lnTo>
                    <a:pt x="1786626" y="857792"/>
                  </a:lnTo>
                  <a:cubicBezTo>
                    <a:pt x="1786626" y="883057"/>
                    <a:pt x="1766146" y="903538"/>
                    <a:pt x="1740881" y="903538"/>
                  </a:cubicBezTo>
                  <a:lnTo>
                    <a:pt x="45745" y="903538"/>
                  </a:lnTo>
                  <a:cubicBezTo>
                    <a:pt x="20481" y="903538"/>
                    <a:pt x="0" y="883057"/>
                    <a:pt x="0" y="857792"/>
                  </a:cubicBezTo>
                  <a:lnTo>
                    <a:pt x="0" y="45745"/>
                  </a:lnTo>
                  <a:cubicBezTo>
                    <a:pt x="0" y="20481"/>
                    <a:pt x="20481" y="0"/>
                    <a:pt x="4574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051" r="0" b="-1105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39658" y="2243894"/>
            <a:ext cx="4516394" cy="3240302"/>
            <a:chOff x="0" y="0"/>
            <a:chExt cx="953570" cy="684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3570" cy="684142"/>
            </a:xfrm>
            <a:custGeom>
              <a:avLst/>
              <a:gdLst/>
              <a:ahLst/>
              <a:cxnLst/>
              <a:rect r="r" b="b" t="t" l="l"/>
              <a:pathLst>
                <a:path h="684142" w="953570">
                  <a:moveTo>
                    <a:pt x="85709" y="0"/>
                  </a:moveTo>
                  <a:lnTo>
                    <a:pt x="867861" y="0"/>
                  </a:lnTo>
                  <a:cubicBezTo>
                    <a:pt x="915197" y="0"/>
                    <a:pt x="953570" y="38373"/>
                    <a:pt x="953570" y="85709"/>
                  </a:cubicBezTo>
                  <a:lnTo>
                    <a:pt x="953570" y="598433"/>
                  </a:lnTo>
                  <a:cubicBezTo>
                    <a:pt x="953570" y="645769"/>
                    <a:pt x="915197" y="684142"/>
                    <a:pt x="867861" y="684142"/>
                  </a:cubicBezTo>
                  <a:lnTo>
                    <a:pt x="85709" y="684142"/>
                  </a:lnTo>
                  <a:cubicBezTo>
                    <a:pt x="38373" y="684142"/>
                    <a:pt x="0" y="645769"/>
                    <a:pt x="0" y="598433"/>
                  </a:cubicBezTo>
                  <a:lnTo>
                    <a:pt x="0" y="85709"/>
                  </a:lnTo>
                  <a:cubicBezTo>
                    <a:pt x="0" y="38373"/>
                    <a:pt x="38373" y="0"/>
                    <a:pt x="85709" y="0"/>
                  </a:cubicBezTo>
                  <a:close/>
                </a:path>
              </a:pathLst>
            </a:custGeom>
            <a:blipFill>
              <a:blip r:embed="rId5"/>
              <a:stretch>
                <a:fillRect l="-3842" t="0" r="-384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51603" y="6060456"/>
            <a:ext cx="7347753" cy="3032607"/>
            <a:chOff x="0" y="0"/>
            <a:chExt cx="1935211" cy="7987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35211" cy="798711"/>
            </a:xfrm>
            <a:custGeom>
              <a:avLst/>
              <a:gdLst/>
              <a:ahLst/>
              <a:cxnLst/>
              <a:rect r="r" b="b" t="t" l="l"/>
              <a:pathLst>
                <a:path h="798711" w="1935211">
                  <a:moveTo>
                    <a:pt x="53736" y="0"/>
                  </a:moveTo>
                  <a:lnTo>
                    <a:pt x="1881475" y="0"/>
                  </a:lnTo>
                  <a:cubicBezTo>
                    <a:pt x="1911152" y="0"/>
                    <a:pt x="1935211" y="24058"/>
                    <a:pt x="1935211" y="53736"/>
                  </a:cubicBezTo>
                  <a:lnTo>
                    <a:pt x="1935211" y="744975"/>
                  </a:lnTo>
                  <a:cubicBezTo>
                    <a:pt x="1935211" y="774653"/>
                    <a:pt x="1911152" y="798711"/>
                    <a:pt x="1881475" y="798711"/>
                  </a:cubicBezTo>
                  <a:lnTo>
                    <a:pt x="53736" y="798711"/>
                  </a:lnTo>
                  <a:cubicBezTo>
                    <a:pt x="24058" y="798711"/>
                    <a:pt x="0" y="774653"/>
                    <a:pt x="0" y="744975"/>
                  </a:cubicBezTo>
                  <a:lnTo>
                    <a:pt x="0" y="53736"/>
                  </a:lnTo>
                  <a:cubicBezTo>
                    <a:pt x="0" y="24058"/>
                    <a:pt x="24058" y="0"/>
                    <a:pt x="537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935211" cy="855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02637" y="6120104"/>
            <a:ext cx="7245685" cy="2913311"/>
            <a:chOff x="0" y="0"/>
            <a:chExt cx="1908329" cy="7672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8329" cy="767292"/>
            </a:xfrm>
            <a:custGeom>
              <a:avLst/>
              <a:gdLst/>
              <a:ahLst/>
              <a:cxnLst/>
              <a:rect r="r" b="b" t="t" l="l"/>
              <a:pathLst>
                <a:path h="767292" w="1908329">
                  <a:moveTo>
                    <a:pt x="48082" y="0"/>
                  </a:moveTo>
                  <a:lnTo>
                    <a:pt x="1860247" y="0"/>
                  </a:lnTo>
                  <a:cubicBezTo>
                    <a:pt x="1872999" y="0"/>
                    <a:pt x="1885229" y="5066"/>
                    <a:pt x="1894246" y="14083"/>
                  </a:cubicBezTo>
                  <a:cubicBezTo>
                    <a:pt x="1903263" y="23100"/>
                    <a:pt x="1908329" y="35330"/>
                    <a:pt x="1908329" y="48082"/>
                  </a:cubicBezTo>
                  <a:lnTo>
                    <a:pt x="1908329" y="719210"/>
                  </a:lnTo>
                  <a:cubicBezTo>
                    <a:pt x="1908329" y="731962"/>
                    <a:pt x="1903263" y="744192"/>
                    <a:pt x="1894246" y="753209"/>
                  </a:cubicBezTo>
                  <a:cubicBezTo>
                    <a:pt x="1885229" y="762226"/>
                    <a:pt x="1872999" y="767292"/>
                    <a:pt x="1860247" y="767292"/>
                  </a:cubicBezTo>
                  <a:lnTo>
                    <a:pt x="48082" y="767292"/>
                  </a:lnTo>
                  <a:cubicBezTo>
                    <a:pt x="35330" y="767292"/>
                    <a:pt x="23100" y="762226"/>
                    <a:pt x="14083" y="753209"/>
                  </a:cubicBezTo>
                  <a:cubicBezTo>
                    <a:pt x="5066" y="744192"/>
                    <a:pt x="0" y="731962"/>
                    <a:pt x="0" y="719210"/>
                  </a:cubicBezTo>
                  <a:lnTo>
                    <a:pt x="0" y="48082"/>
                  </a:lnTo>
                  <a:cubicBezTo>
                    <a:pt x="0" y="35330"/>
                    <a:pt x="5066" y="23100"/>
                    <a:pt x="14083" y="14083"/>
                  </a:cubicBezTo>
                  <a:cubicBezTo>
                    <a:pt x="23100" y="5066"/>
                    <a:pt x="35330" y="0"/>
                    <a:pt x="480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81D4B">
                    <a:alpha val="100000"/>
                  </a:srgbClr>
                </a:gs>
                <a:gs pos="100000">
                  <a:srgbClr val="09034B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08329" cy="824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878" y="7576759"/>
            <a:ext cx="1540845" cy="15408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417046" y="3093622"/>
            <a:ext cx="1540845" cy="15408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220163" y="2270108"/>
            <a:ext cx="812708" cy="8127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689366" y="8637922"/>
            <a:ext cx="812708" cy="81270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63F6">
                    <a:alpha val="100000"/>
                  </a:srgbClr>
                </a:gs>
                <a:gs pos="100000">
                  <a:srgbClr val="E83AA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175933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739A2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73820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ABOUT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74278" y="830263"/>
            <a:ext cx="153373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0243" y="830263"/>
            <a:ext cx="33120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CLAMIFY - LOST &amp; FOUND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7301" y="2472642"/>
            <a:ext cx="999044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Future Enhancement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55238" y="6766182"/>
            <a:ext cx="594048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Mobile application support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AI-based image r</a:t>
            </a: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ecognition for better matching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Push notifications for match alerts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Multi-campus scalability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DAG-IE3DRRY</dc:identifier>
  <dcterms:modified xsi:type="dcterms:W3CDTF">2011-08-01T06:04:30Z</dcterms:modified>
  <cp:revision>1</cp:revision>
  <dc:title>Pink Blue and Purple Gradient Circle Shape Minimalist Modern Computer Technology Presentation</dc:title>
</cp:coreProperties>
</file>